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1" r:id="rId3"/>
    <p:sldId id="262" r:id="rId4"/>
    <p:sldId id="269" r:id="rId5"/>
    <p:sldId id="267" r:id="rId6"/>
    <p:sldId id="268" r:id="rId7"/>
    <p:sldId id="264" r:id="rId8"/>
    <p:sldId id="272" r:id="rId9"/>
    <p:sldId id="274" r:id="rId10"/>
    <p:sldId id="265" r:id="rId11"/>
    <p:sldId id="277" r:id="rId12"/>
    <p:sldId id="278" r:id="rId13"/>
    <p:sldId id="279" r:id="rId14"/>
    <p:sldId id="266" r:id="rId15"/>
    <p:sldId id="275" r:id="rId16"/>
    <p:sldId id="280" r:id="rId17"/>
    <p:sldId id="276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8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5232" autoAdjust="0"/>
  </p:normalViewPr>
  <p:slideViewPr>
    <p:cSldViewPr snapToGrid="0">
      <p:cViewPr varScale="1">
        <p:scale>
          <a:sx n="78" d="100"/>
          <a:sy n="78" d="100"/>
        </p:scale>
        <p:origin x="86" y="149"/>
      </p:cViewPr>
      <p:guideLst>
        <p:guide orient="horz" pos="2160"/>
        <p:guide pos="3840"/>
        <p:guide pos="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20CB63C-56E1-4C2D-94D5-716C955C99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45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F46F81-359A-4AD0-9595-1EFF86A91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471A8E-DDE0-41E2-9055-CC5D67C90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63EFDF-77F3-4B63-AD39-6DADFD626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530551-07A7-452A-92A8-F47668CBE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2144D8-32E9-49D3-A6F5-4E802837A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444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3CE87AD-115A-4335-B6CD-95590BA89D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986D39-AE59-429D-89FC-6A966BDA5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929B40-E1E7-46F4-A303-E05CD8D2F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56D8C2-691C-4791-BA60-5CFFE323B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CAE2C3-224F-4897-920B-93C188EE6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447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E88FE-958D-41C9-ABDA-E384F477E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6E823E-03C3-496E-9041-F79C0AEF5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8BF5CE-3550-46C3-945F-233C0834F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D3D73D-72D4-421D-B2C8-54BEF7E95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4080C3-483E-4DD1-9E99-FFA5F97FC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977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857D67-DE0F-4679-9C87-C89E0197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C31AF0-D8CE-4989-B8D1-2EB5E3C47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3B6E51-B570-4EAD-B83E-664270A6F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88ACB9-7783-4F7B-A5F0-BE885C426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F58365-EE44-4D3D-8D59-8D9F602D3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642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295142-EA68-4D0A-AF08-14B68295B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05E8C8-2D84-47C5-BA78-F8FE4125D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616F034-89EA-496C-B007-B334A3C57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8ACB7B-EF29-410C-A109-9BD2D4E56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A63660-4644-4EC4-BE72-8870CA6E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8970BA-ABCF-4D13-869D-B1F1C782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177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F0ECB1-0741-413E-9AB3-95E3A45C6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AEDFF9-0683-4C21-A599-1F8E5FDDD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EB31CCC-E155-4116-8FFD-E8AD3BF30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488F5CF-BC75-4177-A47E-B2A3774957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1C376A-0B8D-4EFF-BD0A-5E3B5498BE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29DE075-F421-467A-9A18-559A00955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07B783-E843-4114-A016-8513022D1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CFA0B0A-E829-4652-B880-868087482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5024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8309CE-4EF7-41D9-8872-A342EB445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3B50844-7B8D-4DFE-A2FE-0C8368451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1B6EDE9-72EF-4D4F-AB33-9572EEA79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DC3616-3D58-40CC-BBB8-619580E6D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55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23D277B-EDB5-4AFA-B57B-49E9AAE6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EC3FBF6-10C7-41A7-8E39-6A7D72A10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F2FA71-0F52-41D1-B811-913A615A4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77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262C6C-A29D-4E25-8CEB-4B800F5BD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30D7DD-8199-4777-98D5-0B576A810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2575AE-4498-4B8B-B1B9-A9ED8407C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0C6D67-F1C4-4014-BE49-286A0F145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5421A0-826A-427C-A116-3C4C854A9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2D6E61-0CBB-4256-8219-BB1335C38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59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383101-AB40-4DE0-BC13-580F9E906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F72B481-72D8-4D0F-AC2B-E6393E6005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197BE50-E1D3-4532-8166-C0F71B3DF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343A63-E642-4DF4-A1C4-4F8E4587D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9E7432-6C42-4504-9690-ED8DA524D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25133A-8B17-443A-B41D-72DA48DDF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2814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85FA6C7-B172-40A8-BB78-7F6023D60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DC8ACA-254A-4B5C-855B-C2008D663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9A812D-82FA-433B-8CB8-3306D8E23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9EDBC-7B66-4872-B9EA-2F3172DCF420}" type="datetimeFigureOut">
              <a:rPr lang="zh-CN" altLang="en-US" smtClean="0"/>
              <a:t>2019/12/27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809D24-820C-43C9-8D39-273DAFC71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76B39F-A6C5-457F-9B90-901EFFDB2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F7C74-CB3E-4017-861B-7C7B0728E3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989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稻壳儿搜索【幻雨工作室】_1">
            <a:extLst>
              <a:ext uri="{FF2B5EF4-FFF2-40B4-BE49-F238E27FC236}">
                <a16:creationId xmlns:a16="http://schemas.microsoft.com/office/drawing/2014/main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2">
            <a:extLst>
              <a:ext uri="{FF2B5EF4-FFF2-40B4-BE49-F238E27FC236}">
                <a16:creationId xmlns:a16="http://schemas.microsoft.com/office/drawing/2014/main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3">
            <a:extLst>
              <a:ext uri="{FF2B5EF4-FFF2-40B4-BE49-F238E27FC236}">
                <a16:creationId xmlns:a16="http://schemas.microsoft.com/office/drawing/2014/main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4">
            <a:extLst>
              <a:ext uri="{FF2B5EF4-FFF2-40B4-BE49-F238E27FC236}">
                <a16:creationId xmlns:a16="http://schemas.microsoft.com/office/drawing/2014/main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5">
            <a:extLst>
              <a:ext uri="{FF2B5EF4-FFF2-40B4-BE49-F238E27FC236}">
                <a16:creationId xmlns:a16="http://schemas.microsoft.com/office/drawing/2014/main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6">
            <a:extLst>
              <a:ext uri="{FF2B5EF4-FFF2-40B4-BE49-F238E27FC236}">
                <a16:creationId xmlns:a16="http://schemas.microsoft.com/office/drawing/2014/main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7">
            <a:extLst>
              <a:ext uri="{FF2B5EF4-FFF2-40B4-BE49-F238E27FC236}">
                <a16:creationId xmlns:a16="http://schemas.microsoft.com/office/drawing/2014/main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8">
            <a:extLst>
              <a:ext uri="{FF2B5EF4-FFF2-40B4-BE49-F238E27FC236}">
                <a16:creationId xmlns:a16="http://schemas.microsoft.com/office/drawing/2014/main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9">
            <a:extLst>
              <a:ext uri="{FF2B5EF4-FFF2-40B4-BE49-F238E27FC236}">
                <a16:creationId xmlns:a16="http://schemas.microsoft.com/office/drawing/2014/main" id="{7C87FE29-3B5C-44D3-BB4D-8B73F098386A}"/>
              </a:ext>
            </a:extLst>
          </p:cNvPr>
          <p:cNvSpPr/>
          <p:nvPr/>
        </p:nvSpPr>
        <p:spPr>
          <a:xfrm rot="15628517">
            <a:off x="9772425" y="6068865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0">
            <a:extLst>
              <a:ext uri="{FF2B5EF4-FFF2-40B4-BE49-F238E27FC236}">
                <a16:creationId xmlns:a16="http://schemas.microsoft.com/office/drawing/2014/main" id="{68FCE8A7-DE61-4DFA-B921-081CF2722B3D}"/>
              </a:ext>
            </a:extLst>
          </p:cNvPr>
          <p:cNvSpPr/>
          <p:nvPr/>
        </p:nvSpPr>
        <p:spPr>
          <a:xfrm rot="15628517">
            <a:off x="10100173" y="6292985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1">
            <a:extLst>
              <a:ext uri="{FF2B5EF4-FFF2-40B4-BE49-F238E27FC236}">
                <a16:creationId xmlns:a16="http://schemas.microsoft.com/office/drawing/2014/main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2">
            <a:extLst>
              <a:ext uri="{FF2B5EF4-FFF2-40B4-BE49-F238E27FC236}">
                <a16:creationId xmlns:a16="http://schemas.microsoft.com/office/drawing/2014/main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5" name="稻壳儿搜索【幻雨工作室】_13">
            <a:extLst>
              <a:ext uri="{FF2B5EF4-FFF2-40B4-BE49-F238E27FC236}">
                <a16:creationId xmlns:a16="http://schemas.microsoft.com/office/drawing/2014/main" id="{0D0CF764-01D3-4920-B992-A977FF4B5E3D}"/>
              </a:ext>
            </a:extLst>
          </p:cNvPr>
          <p:cNvSpPr txBox="1"/>
          <p:nvPr/>
        </p:nvSpPr>
        <p:spPr>
          <a:xfrm>
            <a:off x="2559844" y="3736049"/>
            <a:ext cx="7072312" cy="660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Let your old age be childlike, and your childhood like old age; that is, so that neither may your wisdom be with pride, nor your humility without wisdom.</a:t>
            </a: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1" name="稻壳儿搜索【幻雨工作室】_14">
            <a:extLst>
              <a:ext uri="{FF2B5EF4-FFF2-40B4-BE49-F238E27FC236}">
                <a16:creationId xmlns:a16="http://schemas.microsoft.com/office/drawing/2014/main" id="{F095EA38-19F0-4A67-BCED-F6F2D7ECC660}"/>
              </a:ext>
            </a:extLst>
          </p:cNvPr>
          <p:cNvSpPr txBox="1"/>
          <p:nvPr/>
        </p:nvSpPr>
        <p:spPr>
          <a:xfrm>
            <a:off x="2447925" y="3448096"/>
            <a:ext cx="7296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不忘初心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不枉此行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一起努力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一起进步</a:t>
            </a:r>
          </a:p>
        </p:txBody>
      </p:sp>
      <p:sp>
        <p:nvSpPr>
          <p:cNvPr id="32" name="稻壳儿搜索【幻雨工作室】_15">
            <a:extLst>
              <a:ext uri="{FF2B5EF4-FFF2-40B4-BE49-F238E27FC236}">
                <a16:creationId xmlns:a16="http://schemas.microsoft.com/office/drawing/2014/main" id="{4493F7FD-E510-4A72-BA8A-66141B665F5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370009" y="2464222"/>
            <a:ext cx="74519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组结</a:t>
            </a:r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</a:t>
            </a:r>
            <a:r>
              <a:rPr lang="en-US" altLang="zh-CN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</a:p>
        </p:txBody>
      </p:sp>
      <p:sp>
        <p:nvSpPr>
          <p:cNvPr id="33" name="稻壳儿搜索【幻雨工作室】_16">
            <a:extLst>
              <a:ext uri="{FF2B5EF4-FFF2-40B4-BE49-F238E27FC236}">
                <a16:creationId xmlns:a16="http://schemas.microsoft.com/office/drawing/2014/main" id="{F7EA5A73-62B6-4468-BCCA-05F47BDBD66C}"/>
              </a:ext>
            </a:extLst>
          </p:cNvPr>
          <p:cNvSpPr/>
          <p:nvPr/>
        </p:nvSpPr>
        <p:spPr>
          <a:xfrm>
            <a:off x="4865496" y="4658682"/>
            <a:ext cx="1165609" cy="30777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稻壳儿搜索【幻雨工作室】_17">
            <a:extLst>
              <a:ext uri="{FF2B5EF4-FFF2-40B4-BE49-F238E27FC236}">
                <a16:creationId xmlns:a16="http://schemas.microsoft.com/office/drawing/2014/main" id="{167FB9B0-0F8C-4F69-AF2A-37740D86D6DC}"/>
              </a:ext>
            </a:extLst>
          </p:cNvPr>
          <p:cNvSpPr txBox="1"/>
          <p:nvPr/>
        </p:nvSpPr>
        <p:spPr>
          <a:xfrm>
            <a:off x="4985096" y="4681766"/>
            <a:ext cx="926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机器人小组</a:t>
            </a:r>
          </a:p>
        </p:txBody>
      </p:sp>
      <p:sp>
        <p:nvSpPr>
          <p:cNvPr id="35" name="稻壳儿搜索【幻雨工作室】_18">
            <a:extLst>
              <a:ext uri="{FF2B5EF4-FFF2-40B4-BE49-F238E27FC236}">
                <a16:creationId xmlns:a16="http://schemas.microsoft.com/office/drawing/2014/main" id="{490AFB20-5B49-40D5-8EAD-F81AD01F3277}"/>
              </a:ext>
            </a:extLst>
          </p:cNvPr>
          <p:cNvSpPr/>
          <p:nvPr/>
        </p:nvSpPr>
        <p:spPr>
          <a:xfrm>
            <a:off x="6160896" y="4658682"/>
            <a:ext cx="1165609" cy="307778"/>
          </a:xfrm>
          <a:prstGeom prst="roundRect">
            <a:avLst>
              <a:gd name="adj" fmla="val 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稻壳儿搜索【幻雨工作室】_19">
            <a:extLst>
              <a:ext uri="{FF2B5EF4-FFF2-40B4-BE49-F238E27FC236}">
                <a16:creationId xmlns:a16="http://schemas.microsoft.com/office/drawing/2014/main" id="{180996A8-4C57-43B5-8DE7-7D6A584147F4}"/>
              </a:ext>
            </a:extLst>
          </p:cNvPr>
          <p:cNvSpPr txBox="1"/>
          <p:nvPr/>
        </p:nvSpPr>
        <p:spPr>
          <a:xfrm>
            <a:off x="6280496" y="4681766"/>
            <a:ext cx="926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第六组</a:t>
            </a:r>
          </a:p>
        </p:txBody>
      </p:sp>
      <p:sp>
        <p:nvSpPr>
          <p:cNvPr id="37" name="稻壳儿搜索【幻雨工作室】_20">
            <a:extLst>
              <a:ext uri="{FF2B5EF4-FFF2-40B4-BE49-F238E27FC236}">
                <a16:creationId xmlns:a16="http://schemas.microsoft.com/office/drawing/2014/main" id="{EB6D8B68-CCDF-47D7-9AE5-92529CF163D4}"/>
              </a:ext>
            </a:extLst>
          </p:cNvPr>
          <p:cNvSpPr txBox="1"/>
          <p:nvPr/>
        </p:nvSpPr>
        <p:spPr>
          <a:xfrm>
            <a:off x="4848703" y="1582740"/>
            <a:ext cx="24945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 spc="20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032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稻壳儿搜索【幻雨工作室】_1">
            <a:extLst>
              <a:ext uri="{FF2B5EF4-FFF2-40B4-BE49-F238E27FC236}">
                <a16:creationId xmlns:a16="http://schemas.microsoft.com/office/drawing/2014/main" id="{034BFAA1-BBDD-4758-9AA1-12FE1FA29D31}"/>
              </a:ext>
            </a:extLst>
          </p:cNvPr>
          <p:cNvSpPr/>
          <p:nvPr/>
        </p:nvSpPr>
        <p:spPr>
          <a:xfrm>
            <a:off x="5377581" y="1640171"/>
            <a:ext cx="1436841" cy="1436841"/>
          </a:xfrm>
          <a:custGeom>
            <a:avLst/>
            <a:gdLst>
              <a:gd name="connsiteX0" fmla="*/ 718420 w 1436841"/>
              <a:gd name="connsiteY0" fmla="*/ 0 h 1436841"/>
              <a:gd name="connsiteX1" fmla="*/ 1436841 w 1436841"/>
              <a:gd name="connsiteY1" fmla="*/ 718420 h 1436841"/>
              <a:gd name="connsiteX2" fmla="*/ 718420 w 1436841"/>
              <a:gd name="connsiteY2" fmla="*/ 1436841 h 1436841"/>
              <a:gd name="connsiteX3" fmla="*/ 0 w 1436841"/>
              <a:gd name="connsiteY3" fmla="*/ 718420 h 1436841"/>
              <a:gd name="connsiteX4" fmla="*/ 718420 w 1436841"/>
              <a:gd name="connsiteY4" fmla="*/ 0 h 143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841" h="1436841">
                <a:moveTo>
                  <a:pt x="718420" y="0"/>
                </a:moveTo>
                <a:lnTo>
                  <a:pt x="1436841" y="718420"/>
                </a:lnTo>
                <a:lnTo>
                  <a:pt x="718420" y="1436841"/>
                </a:lnTo>
                <a:lnTo>
                  <a:pt x="0" y="718420"/>
                </a:lnTo>
                <a:lnTo>
                  <a:pt x="71842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稻壳儿搜索【幻雨工作室】_2">
            <a:extLst>
              <a:ext uri="{FF2B5EF4-FFF2-40B4-BE49-F238E27FC236}">
                <a16:creationId xmlns:a16="http://schemas.microsoft.com/office/drawing/2014/main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3">
            <a:extLst>
              <a:ext uri="{FF2B5EF4-FFF2-40B4-BE49-F238E27FC236}">
                <a16:creationId xmlns:a16="http://schemas.microsoft.com/office/drawing/2014/main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4">
            <a:extLst>
              <a:ext uri="{FF2B5EF4-FFF2-40B4-BE49-F238E27FC236}">
                <a16:creationId xmlns:a16="http://schemas.microsoft.com/office/drawing/2014/main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5">
            <a:extLst>
              <a:ext uri="{FF2B5EF4-FFF2-40B4-BE49-F238E27FC236}">
                <a16:creationId xmlns:a16="http://schemas.microsoft.com/office/drawing/2014/main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6">
            <a:extLst>
              <a:ext uri="{FF2B5EF4-FFF2-40B4-BE49-F238E27FC236}">
                <a16:creationId xmlns:a16="http://schemas.microsoft.com/office/drawing/2014/main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7">
            <a:extLst>
              <a:ext uri="{FF2B5EF4-FFF2-40B4-BE49-F238E27FC236}">
                <a16:creationId xmlns:a16="http://schemas.microsoft.com/office/drawing/2014/main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8">
            <a:extLst>
              <a:ext uri="{FF2B5EF4-FFF2-40B4-BE49-F238E27FC236}">
                <a16:creationId xmlns:a16="http://schemas.microsoft.com/office/drawing/2014/main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9">
            <a:extLst>
              <a:ext uri="{FF2B5EF4-FFF2-40B4-BE49-F238E27FC236}">
                <a16:creationId xmlns:a16="http://schemas.microsoft.com/office/drawing/2014/main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10">
            <a:extLst>
              <a:ext uri="{FF2B5EF4-FFF2-40B4-BE49-F238E27FC236}">
                <a16:creationId xmlns:a16="http://schemas.microsoft.com/office/drawing/2014/main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1">
            <a:extLst>
              <a:ext uri="{FF2B5EF4-FFF2-40B4-BE49-F238E27FC236}">
                <a16:creationId xmlns:a16="http://schemas.microsoft.com/office/drawing/2014/main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2">
            <a:extLst>
              <a:ext uri="{FF2B5EF4-FFF2-40B4-BE49-F238E27FC236}">
                <a16:creationId xmlns:a16="http://schemas.microsoft.com/office/drawing/2014/main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3">
            <a:extLst>
              <a:ext uri="{FF2B5EF4-FFF2-40B4-BE49-F238E27FC236}">
                <a16:creationId xmlns:a16="http://schemas.microsoft.com/office/drawing/2014/main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稻壳儿搜索【幻雨工作室】_14">
            <a:extLst>
              <a:ext uri="{FF2B5EF4-FFF2-40B4-BE49-F238E27FC236}">
                <a16:creationId xmlns:a16="http://schemas.microsoft.com/office/drawing/2014/main" id="{D2385676-B08A-4E1C-B994-959DF7F23904}"/>
              </a:ext>
            </a:extLst>
          </p:cNvPr>
          <p:cNvSpPr/>
          <p:nvPr/>
        </p:nvSpPr>
        <p:spPr>
          <a:xfrm>
            <a:off x="4398248" y="3715988"/>
            <a:ext cx="3395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Commissioning car</a:t>
            </a:r>
          </a:p>
        </p:txBody>
      </p:sp>
      <p:sp>
        <p:nvSpPr>
          <p:cNvPr id="51" name="稻壳儿搜索【幻雨工作室】_15">
            <a:extLst>
              <a:ext uri="{FF2B5EF4-FFF2-40B4-BE49-F238E27FC236}">
                <a16:creationId xmlns:a16="http://schemas.microsoft.com/office/drawing/2014/main" id="{D268288C-D068-4089-A137-DD9C5336B9C8}"/>
              </a:ext>
            </a:extLst>
          </p:cNvPr>
          <p:cNvSpPr txBox="1"/>
          <p:nvPr/>
        </p:nvSpPr>
        <p:spPr>
          <a:xfrm>
            <a:off x="4323049" y="3169856"/>
            <a:ext cx="354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</a:p>
        </p:txBody>
      </p:sp>
      <p:cxnSp>
        <p:nvCxnSpPr>
          <p:cNvPr id="54" name="稻壳儿搜索【幻雨工作室】_16">
            <a:extLst>
              <a:ext uri="{FF2B5EF4-FFF2-40B4-BE49-F238E27FC236}">
                <a16:creationId xmlns:a16="http://schemas.microsoft.com/office/drawing/2014/main" id="{721A10E5-F1D2-4678-A21F-1B133648DC45}"/>
              </a:ext>
            </a:extLst>
          </p:cNvPr>
          <p:cNvCxnSpPr>
            <a:cxnSpLocks/>
          </p:cNvCxnSpPr>
          <p:nvPr/>
        </p:nvCxnSpPr>
        <p:spPr>
          <a:xfrm>
            <a:off x="5964970" y="4144941"/>
            <a:ext cx="262061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稻壳儿搜索【幻雨工作室】_17">
            <a:extLst>
              <a:ext uri="{FF2B5EF4-FFF2-40B4-BE49-F238E27FC236}">
                <a16:creationId xmlns:a16="http://schemas.microsoft.com/office/drawing/2014/main" id="{58953EF3-9E8D-4571-8135-DF1A822F2312}"/>
              </a:ext>
            </a:extLst>
          </p:cNvPr>
          <p:cNvSpPr txBox="1"/>
          <p:nvPr/>
        </p:nvSpPr>
        <p:spPr>
          <a:xfrm>
            <a:off x="4004901" y="4202658"/>
            <a:ext cx="4182198" cy="10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Harvest knowledge, patience, friendship and growth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102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284244" y="917285"/>
            <a:ext cx="4096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Commissioning car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pic>
        <p:nvPicPr>
          <p:cNvPr id="11" name="稻壳儿搜索【幻雨工作室】_8">
            <a:extLst>
              <a:ext uri="{FF2B5EF4-FFF2-40B4-BE49-F238E27FC236}">
                <a16:creationId xmlns:a16="http://schemas.microsoft.com/office/drawing/2014/main" id="{93DEB9B7-6BB1-4255-B720-335D325C6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303941"/>
            <a:ext cx="4678600" cy="3119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稻壳儿搜索【幻雨工作室】_9">
            <a:extLst>
              <a:ext uri="{FF2B5EF4-FFF2-40B4-BE49-F238E27FC236}">
                <a16:creationId xmlns:a16="http://schemas.microsoft.com/office/drawing/2014/main" id="{B3D93843-7D17-4119-A896-C3022083C188}"/>
              </a:ext>
            </a:extLst>
          </p:cNvPr>
          <p:cNvSpPr txBox="1"/>
          <p:nvPr/>
        </p:nvSpPr>
        <p:spPr>
          <a:xfrm>
            <a:off x="5632739" y="2577971"/>
            <a:ext cx="49890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光在课上的调试时间是不够的，于是我们又抽出了自己的课余时间，我们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12-20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当天之前都有事，忙完了就过来了，都没有吃晚饭。大家也都没有抱怨。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5:30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我们去天山堂找了间空教室，继续调试我们的小车，每到一个新的环境对于小车影响还是挺大的，之前快调好的程序因为场地，电池等等因素又要从直走开始一步一步重新调试。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" name="稻壳儿搜索【幻雨工作室】_10">
            <a:extLst>
              <a:ext uri="{FF2B5EF4-FFF2-40B4-BE49-F238E27FC236}">
                <a16:creationId xmlns:a16="http://schemas.microsoft.com/office/drawing/2014/main" id="{C7089DFE-CA78-480A-8B54-C385044C1C9A}"/>
              </a:ext>
            </a:extLst>
          </p:cNvPr>
          <p:cNvSpPr/>
          <p:nvPr/>
        </p:nvSpPr>
        <p:spPr>
          <a:xfrm>
            <a:off x="5345724" y="2697451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0863405-BAC4-4E56-BE56-7DF478E8A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3941"/>
            <a:ext cx="4923208" cy="33778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9186C41-F214-4C96-BD18-30C86A53E1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5839"/>
            <a:ext cx="1889060" cy="3988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723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284244" y="917285"/>
            <a:ext cx="4096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Commissioning car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pic>
        <p:nvPicPr>
          <p:cNvPr id="11" name="稻壳儿搜索【幻雨工作室】_8">
            <a:extLst>
              <a:ext uri="{FF2B5EF4-FFF2-40B4-BE49-F238E27FC236}">
                <a16:creationId xmlns:a16="http://schemas.microsoft.com/office/drawing/2014/main" id="{93DEB9B7-6BB1-4255-B720-335D325C6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303941"/>
            <a:ext cx="4678600" cy="3119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稻壳儿搜索【幻雨工作室】_10">
            <a:extLst>
              <a:ext uri="{FF2B5EF4-FFF2-40B4-BE49-F238E27FC236}">
                <a16:creationId xmlns:a16="http://schemas.microsoft.com/office/drawing/2014/main" id="{C7089DFE-CA78-480A-8B54-C385044C1C9A}"/>
              </a:ext>
            </a:extLst>
          </p:cNvPr>
          <p:cNvSpPr/>
          <p:nvPr/>
        </p:nvSpPr>
        <p:spPr>
          <a:xfrm>
            <a:off x="8748286" y="2276063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766C01-A7FF-4890-AFE5-963FC12F5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6065"/>
            <a:ext cx="5016414" cy="314694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E6563D5-9C4E-4552-B1F4-F8374CB70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997" y="2276064"/>
            <a:ext cx="1542392" cy="314694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D09B060-03D3-4D74-96D5-077CA24956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156" y="2276063"/>
            <a:ext cx="1452547" cy="3146943"/>
          </a:xfrm>
          <a:prstGeom prst="rect">
            <a:avLst/>
          </a:prstGeom>
        </p:spPr>
      </p:pic>
      <p:sp>
        <p:nvSpPr>
          <p:cNvPr id="13" name="稻壳儿搜索【幻雨工作室】_9">
            <a:extLst>
              <a:ext uri="{FF2B5EF4-FFF2-40B4-BE49-F238E27FC236}">
                <a16:creationId xmlns:a16="http://schemas.microsoft.com/office/drawing/2014/main" id="{B3D93843-7D17-4119-A896-C3022083C188}"/>
              </a:ext>
            </a:extLst>
          </p:cNvPr>
          <p:cNvSpPr txBox="1"/>
          <p:nvPr/>
        </p:nvSpPr>
        <p:spPr>
          <a:xfrm>
            <a:off x="9140888" y="2151727"/>
            <a:ext cx="287562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由于第二天考研，天山堂晚上要清人，我们在天山堂呆到保安叔叔来锁门，又抱着小车去了隔壁的贺兰堂，找到了一个每人的空地又开始了调试。一次又一次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upload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一次又一次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20s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的等待。我们用旁边的椅子摆了一个简单的迷宫。在大家的努力下，小车可以自己走出来了。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这个时候才注意到时间，已经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21:05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了。大家收拾好东西，约定好周一的时间。就回宿舍了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171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284244" y="917285"/>
            <a:ext cx="4096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Commissioning car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2" name="稻壳儿搜索【幻雨工作室】_10">
            <a:extLst>
              <a:ext uri="{FF2B5EF4-FFF2-40B4-BE49-F238E27FC236}">
                <a16:creationId xmlns:a16="http://schemas.microsoft.com/office/drawing/2014/main" id="{C7089DFE-CA78-480A-8B54-C385044C1C9A}"/>
              </a:ext>
            </a:extLst>
          </p:cNvPr>
          <p:cNvSpPr/>
          <p:nvPr/>
        </p:nvSpPr>
        <p:spPr>
          <a:xfrm>
            <a:off x="8748286" y="2276063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稻壳儿搜索【幻雨工作室】_9">
            <a:extLst>
              <a:ext uri="{FF2B5EF4-FFF2-40B4-BE49-F238E27FC236}">
                <a16:creationId xmlns:a16="http://schemas.microsoft.com/office/drawing/2014/main" id="{B3D93843-7D17-4119-A896-C3022083C188}"/>
              </a:ext>
            </a:extLst>
          </p:cNvPr>
          <p:cNvSpPr txBox="1"/>
          <p:nvPr/>
        </p:nvSpPr>
        <p:spPr>
          <a:xfrm>
            <a:off x="9140888" y="2151727"/>
            <a:ext cx="28756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12-23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我们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害怕换了一个环境所有的数值又要重新调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下午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4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:30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到了机房的门口，我们调试好直行，左转，右转后补了一个倒退的程序。继续调试。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2E9288-2EE6-4B0C-962F-7947326D10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8" y="2276063"/>
            <a:ext cx="4195924" cy="31469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76CCFFF-728B-4C68-80C7-35C95C5E11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163" y="2280854"/>
            <a:ext cx="4189536" cy="314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555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稻壳儿搜索【幻雨工作室】_1">
            <a:extLst>
              <a:ext uri="{FF2B5EF4-FFF2-40B4-BE49-F238E27FC236}">
                <a16:creationId xmlns:a16="http://schemas.microsoft.com/office/drawing/2014/main" id="{034BFAA1-BBDD-4758-9AA1-12FE1FA29D31}"/>
              </a:ext>
            </a:extLst>
          </p:cNvPr>
          <p:cNvSpPr/>
          <p:nvPr/>
        </p:nvSpPr>
        <p:spPr>
          <a:xfrm>
            <a:off x="5377581" y="1640171"/>
            <a:ext cx="1436841" cy="1436841"/>
          </a:xfrm>
          <a:custGeom>
            <a:avLst/>
            <a:gdLst>
              <a:gd name="connsiteX0" fmla="*/ 718420 w 1436841"/>
              <a:gd name="connsiteY0" fmla="*/ 0 h 1436841"/>
              <a:gd name="connsiteX1" fmla="*/ 1436841 w 1436841"/>
              <a:gd name="connsiteY1" fmla="*/ 718420 h 1436841"/>
              <a:gd name="connsiteX2" fmla="*/ 718420 w 1436841"/>
              <a:gd name="connsiteY2" fmla="*/ 1436841 h 1436841"/>
              <a:gd name="connsiteX3" fmla="*/ 0 w 1436841"/>
              <a:gd name="connsiteY3" fmla="*/ 718420 h 1436841"/>
              <a:gd name="connsiteX4" fmla="*/ 718420 w 1436841"/>
              <a:gd name="connsiteY4" fmla="*/ 0 h 143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841" h="1436841">
                <a:moveTo>
                  <a:pt x="718420" y="0"/>
                </a:moveTo>
                <a:lnTo>
                  <a:pt x="1436841" y="718420"/>
                </a:lnTo>
                <a:lnTo>
                  <a:pt x="718420" y="1436841"/>
                </a:lnTo>
                <a:lnTo>
                  <a:pt x="0" y="718420"/>
                </a:lnTo>
                <a:lnTo>
                  <a:pt x="71842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稻壳儿搜索【幻雨工作室】_2">
            <a:extLst>
              <a:ext uri="{FF2B5EF4-FFF2-40B4-BE49-F238E27FC236}">
                <a16:creationId xmlns:a16="http://schemas.microsoft.com/office/drawing/2014/main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3">
            <a:extLst>
              <a:ext uri="{FF2B5EF4-FFF2-40B4-BE49-F238E27FC236}">
                <a16:creationId xmlns:a16="http://schemas.microsoft.com/office/drawing/2014/main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4">
            <a:extLst>
              <a:ext uri="{FF2B5EF4-FFF2-40B4-BE49-F238E27FC236}">
                <a16:creationId xmlns:a16="http://schemas.microsoft.com/office/drawing/2014/main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5">
            <a:extLst>
              <a:ext uri="{FF2B5EF4-FFF2-40B4-BE49-F238E27FC236}">
                <a16:creationId xmlns:a16="http://schemas.microsoft.com/office/drawing/2014/main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6">
            <a:extLst>
              <a:ext uri="{FF2B5EF4-FFF2-40B4-BE49-F238E27FC236}">
                <a16:creationId xmlns:a16="http://schemas.microsoft.com/office/drawing/2014/main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7">
            <a:extLst>
              <a:ext uri="{FF2B5EF4-FFF2-40B4-BE49-F238E27FC236}">
                <a16:creationId xmlns:a16="http://schemas.microsoft.com/office/drawing/2014/main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8">
            <a:extLst>
              <a:ext uri="{FF2B5EF4-FFF2-40B4-BE49-F238E27FC236}">
                <a16:creationId xmlns:a16="http://schemas.microsoft.com/office/drawing/2014/main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9">
            <a:extLst>
              <a:ext uri="{FF2B5EF4-FFF2-40B4-BE49-F238E27FC236}">
                <a16:creationId xmlns:a16="http://schemas.microsoft.com/office/drawing/2014/main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10">
            <a:extLst>
              <a:ext uri="{FF2B5EF4-FFF2-40B4-BE49-F238E27FC236}">
                <a16:creationId xmlns:a16="http://schemas.microsoft.com/office/drawing/2014/main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1">
            <a:extLst>
              <a:ext uri="{FF2B5EF4-FFF2-40B4-BE49-F238E27FC236}">
                <a16:creationId xmlns:a16="http://schemas.microsoft.com/office/drawing/2014/main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2">
            <a:extLst>
              <a:ext uri="{FF2B5EF4-FFF2-40B4-BE49-F238E27FC236}">
                <a16:creationId xmlns:a16="http://schemas.microsoft.com/office/drawing/2014/main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3">
            <a:extLst>
              <a:ext uri="{FF2B5EF4-FFF2-40B4-BE49-F238E27FC236}">
                <a16:creationId xmlns:a16="http://schemas.microsoft.com/office/drawing/2014/main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稻壳儿搜索【幻雨工作室】_14">
            <a:extLst>
              <a:ext uri="{FF2B5EF4-FFF2-40B4-BE49-F238E27FC236}">
                <a16:creationId xmlns:a16="http://schemas.microsoft.com/office/drawing/2014/main" id="{D2385676-B08A-4E1C-B994-959DF7F23904}"/>
              </a:ext>
            </a:extLst>
          </p:cNvPr>
          <p:cNvSpPr/>
          <p:nvPr/>
        </p:nvSpPr>
        <p:spPr>
          <a:xfrm>
            <a:off x="4398248" y="3715988"/>
            <a:ext cx="3395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Match</a:t>
            </a:r>
          </a:p>
        </p:txBody>
      </p:sp>
      <p:sp>
        <p:nvSpPr>
          <p:cNvPr id="51" name="稻壳儿搜索【幻雨工作室】_15">
            <a:extLst>
              <a:ext uri="{FF2B5EF4-FFF2-40B4-BE49-F238E27FC236}">
                <a16:creationId xmlns:a16="http://schemas.microsoft.com/office/drawing/2014/main" id="{D268288C-D068-4089-A137-DD9C5336B9C8}"/>
              </a:ext>
            </a:extLst>
          </p:cNvPr>
          <p:cNvSpPr txBox="1"/>
          <p:nvPr/>
        </p:nvSpPr>
        <p:spPr>
          <a:xfrm>
            <a:off x="4323049" y="3169856"/>
            <a:ext cx="354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比赛</a:t>
            </a:r>
          </a:p>
        </p:txBody>
      </p:sp>
      <p:cxnSp>
        <p:nvCxnSpPr>
          <p:cNvPr id="54" name="稻壳儿搜索【幻雨工作室】_16">
            <a:extLst>
              <a:ext uri="{FF2B5EF4-FFF2-40B4-BE49-F238E27FC236}">
                <a16:creationId xmlns:a16="http://schemas.microsoft.com/office/drawing/2014/main" id="{721A10E5-F1D2-4678-A21F-1B133648DC45}"/>
              </a:ext>
            </a:extLst>
          </p:cNvPr>
          <p:cNvCxnSpPr>
            <a:cxnSpLocks/>
          </p:cNvCxnSpPr>
          <p:nvPr/>
        </p:nvCxnSpPr>
        <p:spPr>
          <a:xfrm>
            <a:off x="5964970" y="4144941"/>
            <a:ext cx="262061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稻壳儿搜索【幻雨工作室】_17">
            <a:extLst>
              <a:ext uri="{FF2B5EF4-FFF2-40B4-BE49-F238E27FC236}">
                <a16:creationId xmlns:a16="http://schemas.microsoft.com/office/drawing/2014/main" id="{58953EF3-9E8D-4571-8135-DF1A822F2312}"/>
              </a:ext>
            </a:extLst>
          </p:cNvPr>
          <p:cNvSpPr txBox="1"/>
          <p:nvPr/>
        </p:nvSpPr>
        <p:spPr>
          <a:xfrm>
            <a:off x="4004900" y="4202658"/>
            <a:ext cx="4427899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No matter the result, we don't feel guilty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63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803236" y="684810"/>
            <a:ext cx="4096516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Match</a:t>
            </a:r>
            <a:endParaRPr lang="zh-CN" altLang="en-US" dirty="0">
              <a:solidFill>
                <a:schemeClr val="accent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比赛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grpSp>
        <p:nvGrpSpPr>
          <p:cNvPr id="10" name="稻壳儿搜索【幻雨工作室】_8">
            <a:extLst>
              <a:ext uri="{FF2B5EF4-FFF2-40B4-BE49-F238E27FC236}">
                <a16:creationId xmlns:a16="http://schemas.microsoft.com/office/drawing/2014/main" id="{6D801294-88E2-49A1-99A3-D3231F819173}"/>
              </a:ext>
            </a:extLst>
          </p:cNvPr>
          <p:cNvGrpSpPr/>
          <p:nvPr/>
        </p:nvGrpSpPr>
        <p:grpSpPr>
          <a:xfrm>
            <a:off x="4186989" y="1892845"/>
            <a:ext cx="1656080" cy="1467485"/>
            <a:chOff x="1572164" y="1993205"/>
            <a:chExt cx="1962102" cy="1738992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DA600EC-7D57-47BF-A3D2-423AFFEFE501}"/>
                </a:ext>
              </a:extLst>
            </p:cNvPr>
            <p:cNvSpPr/>
            <p:nvPr/>
          </p:nvSpPr>
          <p:spPr bwMode="auto">
            <a:xfrm>
              <a:off x="1572164" y="1993205"/>
              <a:ext cx="1962102" cy="173899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1"/>
              </a:solidFill>
            </a:ln>
            <a:effectLst>
              <a:innerShdw blurRad="127000" dist="63500" dir="13500000">
                <a:schemeClr val="accent1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EFB35F2D-CEF0-436E-A0A2-A7B537C3F34D}"/>
                </a:ext>
              </a:extLst>
            </p:cNvPr>
            <p:cNvSpPr/>
            <p:nvPr/>
          </p:nvSpPr>
          <p:spPr bwMode="auto">
            <a:xfrm>
              <a:off x="1713040" y="2118060"/>
              <a:ext cx="1680352" cy="148928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3" name="稻壳儿搜索【幻雨工作室】_9">
            <a:extLst>
              <a:ext uri="{FF2B5EF4-FFF2-40B4-BE49-F238E27FC236}">
                <a16:creationId xmlns:a16="http://schemas.microsoft.com/office/drawing/2014/main" id="{7CFC45A6-FDB5-43F9-905C-402D6430A102}"/>
              </a:ext>
            </a:extLst>
          </p:cNvPr>
          <p:cNvGrpSpPr/>
          <p:nvPr/>
        </p:nvGrpSpPr>
        <p:grpSpPr>
          <a:xfrm>
            <a:off x="4245409" y="3691165"/>
            <a:ext cx="1656080" cy="1467485"/>
            <a:chOff x="1572165" y="1993205"/>
            <a:chExt cx="1962102" cy="1738992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5D328D7-65E6-474E-A752-FCEF0C4EC2C8}"/>
                </a:ext>
              </a:extLst>
            </p:cNvPr>
            <p:cNvSpPr/>
            <p:nvPr/>
          </p:nvSpPr>
          <p:spPr bwMode="auto">
            <a:xfrm>
              <a:off x="1572165" y="1993205"/>
              <a:ext cx="1962102" cy="173899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A0C3968-F256-41AE-B3FF-8373E9023329}"/>
                </a:ext>
              </a:extLst>
            </p:cNvPr>
            <p:cNvSpPr/>
            <p:nvPr/>
          </p:nvSpPr>
          <p:spPr bwMode="auto">
            <a:xfrm>
              <a:off x="1713040" y="2118061"/>
              <a:ext cx="1680353" cy="148928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6" name="稻壳儿搜索【幻雨工作室】_10">
            <a:extLst>
              <a:ext uri="{FF2B5EF4-FFF2-40B4-BE49-F238E27FC236}">
                <a16:creationId xmlns:a16="http://schemas.microsoft.com/office/drawing/2014/main" id="{C0C55972-02F1-4241-BEC1-649D13FC7084}"/>
              </a:ext>
            </a:extLst>
          </p:cNvPr>
          <p:cNvGrpSpPr/>
          <p:nvPr/>
        </p:nvGrpSpPr>
        <p:grpSpPr>
          <a:xfrm>
            <a:off x="5724324" y="2764700"/>
            <a:ext cx="1656080" cy="1467485"/>
            <a:chOff x="1572165" y="1993205"/>
            <a:chExt cx="1962102" cy="1738992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86769B90-5759-45B3-BB75-AE6BD8760AD2}"/>
                </a:ext>
              </a:extLst>
            </p:cNvPr>
            <p:cNvSpPr/>
            <p:nvPr/>
          </p:nvSpPr>
          <p:spPr bwMode="auto">
            <a:xfrm>
              <a:off x="1572165" y="1993205"/>
              <a:ext cx="1962102" cy="173899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DDD6E97A-B505-4F4F-9E78-B01FB231B119}"/>
                </a:ext>
              </a:extLst>
            </p:cNvPr>
            <p:cNvSpPr/>
            <p:nvPr/>
          </p:nvSpPr>
          <p:spPr bwMode="auto">
            <a:xfrm>
              <a:off x="1713040" y="2118061"/>
              <a:ext cx="1680353" cy="148928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9" name="稻壳儿搜索【幻雨工作室】_11">
            <a:extLst>
              <a:ext uri="{FF2B5EF4-FFF2-40B4-BE49-F238E27FC236}">
                <a16:creationId xmlns:a16="http://schemas.microsoft.com/office/drawing/2014/main" id="{484C73FB-9505-4F7B-81F4-D9D579A99614}"/>
              </a:ext>
            </a:extLst>
          </p:cNvPr>
          <p:cNvGrpSpPr/>
          <p:nvPr/>
        </p:nvGrpSpPr>
        <p:grpSpPr>
          <a:xfrm>
            <a:off x="4755949" y="2395765"/>
            <a:ext cx="506095" cy="435610"/>
            <a:chOff x="3787022" y="1797643"/>
            <a:chExt cx="550817" cy="473832"/>
          </a:xfrm>
          <a:solidFill>
            <a:schemeClr val="accent1"/>
          </a:solidFill>
        </p:grpSpPr>
        <p:sp>
          <p:nvSpPr>
            <p:cNvPr id="20" name="Oval 217">
              <a:extLst>
                <a:ext uri="{FF2B5EF4-FFF2-40B4-BE49-F238E27FC236}">
                  <a16:creationId xmlns:a16="http://schemas.microsoft.com/office/drawing/2014/main" id="{CCA6B022-7A21-49D8-B31C-EB1E0CB77E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7132" y="1931010"/>
              <a:ext cx="108428" cy="13553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1" name="Freeform 218">
              <a:extLst>
                <a:ext uri="{FF2B5EF4-FFF2-40B4-BE49-F238E27FC236}">
                  <a16:creationId xmlns:a16="http://schemas.microsoft.com/office/drawing/2014/main" id="{C789E965-505B-4F91-80ED-C52091FE3FEF}"/>
                </a:ext>
              </a:extLst>
            </p:cNvPr>
            <p:cNvSpPr/>
            <p:nvPr/>
          </p:nvSpPr>
          <p:spPr bwMode="auto">
            <a:xfrm>
              <a:off x="4079779" y="2081725"/>
              <a:ext cx="96502" cy="133367"/>
            </a:xfrm>
            <a:custGeom>
              <a:avLst/>
              <a:gdLst>
                <a:gd name="T0" fmla="*/ 36 w 38"/>
                <a:gd name="T1" fmla="*/ 12 h 52"/>
                <a:gd name="T2" fmla="*/ 24 w 38"/>
                <a:gd name="T3" fmla="*/ 1 h 52"/>
                <a:gd name="T4" fmla="*/ 12 w 38"/>
                <a:gd name="T5" fmla="*/ 1 h 52"/>
                <a:gd name="T6" fmla="*/ 20 w 38"/>
                <a:gd name="T7" fmla="*/ 7 h 52"/>
                <a:gd name="T8" fmla="*/ 9 w 38"/>
                <a:gd name="T9" fmla="*/ 13 h 52"/>
                <a:gd name="T10" fmla="*/ 14 w 38"/>
                <a:gd name="T11" fmla="*/ 21 h 52"/>
                <a:gd name="T12" fmla="*/ 0 w 38"/>
                <a:gd name="T13" fmla="*/ 52 h 52"/>
                <a:gd name="T14" fmla="*/ 0 w 38"/>
                <a:gd name="T15" fmla="*/ 52 h 52"/>
                <a:gd name="T16" fmla="*/ 38 w 38"/>
                <a:gd name="T17" fmla="*/ 37 h 52"/>
                <a:gd name="T18" fmla="*/ 36 w 38"/>
                <a:gd name="T19" fmla="*/ 1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2">
                  <a:moveTo>
                    <a:pt x="36" y="12"/>
                  </a:moveTo>
                  <a:cubicBezTo>
                    <a:pt x="36" y="5"/>
                    <a:pt x="30" y="0"/>
                    <a:pt x="24" y="1"/>
                  </a:cubicBezTo>
                  <a:cubicBezTo>
                    <a:pt x="24" y="1"/>
                    <a:pt x="19" y="1"/>
                    <a:pt x="12" y="1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5" y="51"/>
                    <a:pt x="28" y="45"/>
                    <a:pt x="38" y="37"/>
                  </a:cubicBezTo>
                  <a:lnTo>
                    <a:pt x="3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2" name="Freeform 219">
              <a:extLst>
                <a:ext uri="{FF2B5EF4-FFF2-40B4-BE49-F238E27FC236}">
                  <a16:creationId xmlns:a16="http://schemas.microsoft.com/office/drawing/2014/main" id="{97FC6513-CD92-4CF0-87FF-28EF1FE1CBB5}"/>
                </a:ext>
              </a:extLst>
            </p:cNvPr>
            <p:cNvSpPr/>
            <p:nvPr/>
          </p:nvSpPr>
          <p:spPr bwMode="auto">
            <a:xfrm>
              <a:off x="3948581" y="2081725"/>
              <a:ext cx="95417" cy="133367"/>
            </a:xfrm>
            <a:custGeom>
              <a:avLst/>
              <a:gdLst>
                <a:gd name="T0" fmla="*/ 23 w 37"/>
                <a:gd name="T1" fmla="*/ 21 h 52"/>
                <a:gd name="T2" fmla="*/ 28 w 37"/>
                <a:gd name="T3" fmla="*/ 13 h 52"/>
                <a:gd name="T4" fmla="*/ 17 w 37"/>
                <a:gd name="T5" fmla="*/ 7 h 52"/>
                <a:gd name="T6" fmla="*/ 25 w 37"/>
                <a:gd name="T7" fmla="*/ 0 h 52"/>
                <a:gd name="T8" fmla="*/ 15 w 37"/>
                <a:gd name="T9" fmla="*/ 1 h 52"/>
                <a:gd name="T10" fmla="*/ 15 w 37"/>
                <a:gd name="T11" fmla="*/ 1 h 52"/>
                <a:gd name="T12" fmla="*/ 2 w 37"/>
                <a:gd name="T13" fmla="*/ 12 h 52"/>
                <a:gd name="T14" fmla="*/ 0 w 37"/>
                <a:gd name="T15" fmla="*/ 37 h 52"/>
                <a:gd name="T16" fmla="*/ 37 w 37"/>
                <a:gd name="T17" fmla="*/ 52 h 52"/>
                <a:gd name="T18" fmla="*/ 37 w 37"/>
                <a:gd name="T19" fmla="*/ 52 h 52"/>
                <a:gd name="T20" fmla="*/ 23 w 37"/>
                <a:gd name="T21" fmla="*/ 2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52">
                  <a:moveTo>
                    <a:pt x="23" y="21"/>
                  </a:moveTo>
                  <a:cubicBezTo>
                    <a:pt x="28" y="13"/>
                    <a:pt x="28" y="13"/>
                    <a:pt x="28" y="13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9" y="0"/>
                    <a:pt x="15" y="0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8" y="0"/>
                    <a:pt x="3" y="5"/>
                    <a:pt x="2" y="1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0" y="46"/>
                    <a:pt x="23" y="51"/>
                    <a:pt x="37" y="52"/>
                  </a:cubicBezTo>
                  <a:cubicBezTo>
                    <a:pt x="37" y="52"/>
                    <a:pt x="37" y="52"/>
                    <a:pt x="37" y="52"/>
                  </a:cubicBezTo>
                  <a:lnTo>
                    <a:pt x="2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3" name="Freeform 220">
              <a:extLst>
                <a:ext uri="{FF2B5EF4-FFF2-40B4-BE49-F238E27FC236}">
                  <a16:creationId xmlns:a16="http://schemas.microsoft.com/office/drawing/2014/main" id="{BA850F60-C06A-4391-AE92-672EE539A3D8}"/>
                </a:ext>
              </a:extLst>
            </p:cNvPr>
            <p:cNvSpPr/>
            <p:nvPr/>
          </p:nvSpPr>
          <p:spPr bwMode="auto">
            <a:xfrm>
              <a:off x="4043998" y="2081725"/>
              <a:ext cx="35782" cy="28191"/>
            </a:xfrm>
            <a:custGeom>
              <a:avLst/>
              <a:gdLst>
                <a:gd name="T0" fmla="*/ 28 w 33"/>
                <a:gd name="T1" fmla="*/ 26 h 26"/>
                <a:gd name="T2" fmla="*/ 28 w 33"/>
                <a:gd name="T3" fmla="*/ 26 h 26"/>
                <a:gd name="T4" fmla="*/ 33 w 33"/>
                <a:gd name="T5" fmla="*/ 24 h 26"/>
                <a:gd name="T6" fmla="*/ 28 w 33"/>
                <a:gd name="T7" fmla="*/ 0 h 26"/>
                <a:gd name="T8" fmla="*/ 7 w 33"/>
                <a:gd name="T9" fmla="*/ 0 h 26"/>
                <a:gd name="T10" fmla="*/ 0 w 33"/>
                <a:gd name="T11" fmla="*/ 24 h 26"/>
                <a:gd name="T12" fmla="*/ 4 w 33"/>
                <a:gd name="T13" fmla="*/ 26 h 26"/>
                <a:gd name="T14" fmla="*/ 4 w 33"/>
                <a:gd name="T15" fmla="*/ 26 h 26"/>
                <a:gd name="T16" fmla="*/ 28 w 33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6">
                  <a:moveTo>
                    <a:pt x="28" y="26"/>
                  </a:moveTo>
                  <a:lnTo>
                    <a:pt x="28" y="26"/>
                  </a:lnTo>
                  <a:lnTo>
                    <a:pt x="33" y="24"/>
                  </a:lnTo>
                  <a:lnTo>
                    <a:pt x="28" y="0"/>
                  </a:lnTo>
                  <a:lnTo>
                    <a:pt x="7" y="0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28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4" name="Freeform 221">
              <a:extLst>
                <a:ext uri="{FF2B5EF4-FFF2-40B4-BE49-F238E27FC236}">
                  <a16:creationId xmlns:a16="http://schemas.microsoft.com/office/drawing/2014/main" id="{7D69EB2E-BF7C-4921-970B-9B4CFAE472F8}"/>
                </a:ext>
              </a:extLst>
            </p:cNvPr>
            <p:cNvSpPr/>
            <p:nvPr/>
          </p:nvSpPr>
          <p:spPr bwMode="auto">
            <a:xfrm>
              <a:off x="4043998" y="2109916"/>
              <a:ext cx="35782" cy="108428"/>
            </a:xfrm>
            <a:custGeom>
              <a:avLst/>
              <a:gdLst>
                <a:gd name="T0" fmla="*/ 12 w 14"/>
                <a:gd name="T1" fmla="*/ 0 h 42"/>
                <a:gd name="T2" fmla="*/ 12 w 14"/>
                <a:gd name="T3" fmla="*/ 0 h 42"/>
                <a:gd name="T4" fmla="*/ 2 w 14"/>
                <a:gd name="T5" fmla="*/ 0 h 42"/>
                <a:gd name="T6" fmla="*/ 2 w 14"/>
                <a:gd name="T7" fmla="*/ 0 h 42"/>
                <a:gd name="T8" fmla="*/ 0 w 14"/>
                <a:gd name="T9" fmla="*/ 41 h 42"/>
                <a:gd name="T10" fmla="*/ 0 w 14"/>
                <a:gd name="T11" fmla="*/ 41 h 42"/>
                <a:gd name="T12" fmla="*/ 7 w 14"/>
                <a:gd name="T13" fmla="*/ 42 h 42"/>
                <a:gd name="T14" fmla="*/ 14 w 14"/>
                <a:gd name="T15" fmla="*/ 41 h 42"/>
                <a:gd name="T16" fmla="*/ 14 w 14"/>
                <a:gd name="T17" fmla="*/ 41 h 42"/>
                <a:gd name="T18" fmla="*/ 12 w 14"/>
                <a:gd name="T1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42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" y="42"/>
                    <a:pt x="5" y="42"/>
                    <a:pt x="7" y="42"/>
                  </a:cubicBezTo>
                  <a:cubicBezTo>
                    <a:pt x="10" y="42"/>
                    <a:pt x="12" y="42"/>
                    <a:pt x="14" y="41"/>
                  </a:cubicBezTo>
                  <a:cubicBezTo>
                    <a:pt x="14" y="41"/>
                    <a:pt x="14" y="41"/>
                    <a:pt x="14" y="41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6" name="Freeform 222">
              <a:extLst>
                <a:ext uri="{FF2B5EF4-FFF2-40B4-BE49-F238E27FC236}">
                  <a16:creationId xmlns:a16="http://schemas.microsoft.com/office/drawing/2014/main" id="{F64E58C2-3BD8-4E78-82FC-A9105890A50B}"/>
                </a:ext>
              </a:extLst>
            </p:cNvPr>
            <p:cNvSpPr/>
            <p:nvPr/>
          </p:nvSpPr>
          <p:spPr bwMode="auto">
            <a:xfrm>
              <a:off x="3826056" y="2032933"/>
              <a:ext cx="460821" cy="238542"/>
            </a:xfrm>
            <a:custGeom>
              <a:avLst/>
              <a:gdLst>
                <a:gd name="T0" fmla="*/ 92 w 180"/>
                <a:gd name="T1" fmla="*/ 93 h 93"/>
                <a:gd name="T2" fmla="*/ 0 w 180"/>
                <a:gd name="T3" fmla="*/ 0 h 93"/>
                <a:gd name="T4" fmla="*/ 23 w 180"/>
                <a:gd name="T5" fmla="*/ 0 h 93"/>
                <a:gd name="T6" fmla="*/ 92 w 180"/>
                <a:gd name="T7" fmla="*/ 70 h 93"/>
                <a:gd name="T8" fmla="*/ 158 w 180"/>
                <a:gd name="T9" fmla="*/ 22 h 93"/>
                <a:gd name="T10" fmla="*/ 180 w 180"/>
                <a:gd name="T11" fmla="*/ 30 h 93"/>
                <a:gd name="T12" fmla="*/ 92 w 180"/>
                <a:gd name="T13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93">
                  <a:moveTo>
                    <a:pt x="92" y="93"/>
                  </a:moveTo>
                  <a:cubicBezTo>
                    <a:pt x="41" y="93"/>
                    <a:pt x="0" y="51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39"/>
                    <a:pt x="54" y="70"/>
                    <a:pt x="92" y="70"/>
                  </a:cubicBezTo>
                  <a:cubicBezTo>
                    <a:pt x="122" y="70"/>
                    <a:pt x="149" y="51"/>
                    <a:pt x="158" y="22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68" y="67"/>
                    <a:pt x="132" y="93"/>
                    <a:pt x="92" y="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7" name="Freeform 223">
              <a:extLst>
                <a:ext uri="{FF2B5EF4-FFF2-40B4-BE49-F238E27FC236}">
                  <a16:creationId xmlns:a16="http://schemas.microsoft.com/office/drawing/2014/main" id="{BD3E9215-E114-41B4-BB84-D36C33AE6712}"/>
                </a:ext>
              </a:extLst>
            </p:cNvPr>
            <p:cNvSpPr/>
            <p:nvPr/>
          </p:nvSpPr>
          <p:spPr bwMode="auto">
            <a:xfrm>
              <a:off x="3787022" y="1979802"/>
              <a:ext cx="133367" cy="66142"/>
            </a:xfrm>
            <a:custGeom>
              <a:avLst/>
              <a:gdLst>
                <a:gd name="T0" fmla="*/ 123 w 123"/>
                <a:gd name="T1" fmla="*/ 61 h 61"/>
                <a:gd name="T2" fmla="*/ 62 w 123"/>
                <a:gd name="T3" fmla="*/ 0 h 61"/>
                <a:gd name="T4" fmla="*/ 0 w 123"/>
                <a:gd name="T5" fmla="*/ 61 h 61"/>
                <a:gd name="T6" fmla="*/ 123 w 123"/>
                <a:gd name="T7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61">
                  <a:moveTo>
                    <a:pt x="123" y="61"/>
                  </a:moveTo>
                  <a:lnTo>
                    <a:pt x="62" y="0"/>
                  </a:lnTo>
                  <a:lnTo>
                    <a:pt x="0" y="61"/>
                  </a:lnTo>
                  <a:lnTo>
                    <a:pt x="123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8" name="Freeform 224">
              <a:extLst>
                <a:ext uri="{FF2B5EF4-FFF2-40B4-BE49-F238E27FC236}">
                  <a16:creationId xmlns:a16="http://schemas.microsoft.com/office/drawing/2014/main" id="{77802123-CC0E-4170-99BE-30A1FF495816}"/>
                </a:ext>
              </a:extLst>
            </p:cNvPr>
            <p:cNvSpPr/>
            <p:nvPr/>
          </p:nvSpPr>
          <p:spPr bwMode="auto">
            <a:xfrm>
              <a:off x="3837984" y="1797643"/>
              <a:ext cx="461905" cy="235290"/>
            </a:xfrm>
            <a:custGeom>
              <a:avLst/>
              <a:gdLst>
                <a:gd name="T0" fmla="*/ 180 w 180"/>
                <a:gd name="T1" fmla="*/ 92 h 92"/>
                <a:gd name="T2" fmla="*/ 157 w 180"/>
                <a:gd name="T3" fmla="*/ 92 h 92"/>
                <a:gd name="T4" fmla="*/ 88 w 180"/>
                <a:gd name="T5" fmla="*/ 23 h 92"/>
                <a:gd name="T6" fmla="*/ 21 w 180"/>
                <a:gd name="T7" fmla="*/ 70 h 92"/>
                <a:gd name="T8" fmla="*/ 0 w 180"/>
                <a:gd name="T9" fmla="*/ 63 h 92"/>
                <a:gd name="T10" fmla="*/ 88 w 180"/>
                <a:gd name="T11" fmla="*/ 0 h 92"/>
                <a:gd name="T12" fmla="*/ 180 w 180"/>
                <a:gd name="T13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92">
                  <a:moveTo>
                    <a:pt x="180" y="92"/>
                  </a:moveTo>
                  <a:cubicBezTo>
                    <a:pt x="157" y="92"/>
                    <a:pt x="157" y="92"/>
                    <a:pt x="157" y="92"/>
                  </a:cubicBezTo>
                  <a:cubicBezTo>
                    <a:pt x="157" y="54"/>
                    <a:pt x="126" y="23"/>
                    <a:pt x="88" y="23"/>
                  </a:cubicBezTo>
                  <a:cubicBezTo>
                    <a:pt x="57" y="23"/>
                    <a:pt x="31" y="42"/>
                    <a:pt x="21" y="7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2" y="25"/>
                    <a:pt x="48" y="0"/>
                    <a:pt x="88" y="0"/>
                  </a:cubicBezTo>
                  <a:cubicBezTo>
                    <a:pt x="139" y="0"/>
                    <a:pt x="180" y="41"/>
                    <a:pt x="180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9" name="Freeform 225">
              <a:extLst>
                <a:ext uri="{FF2B5EF4-FFF2-40B4-BE49-F238E27FC236}">
                  <a16:creationId xmlns:a16="http://schemas.microsoft.com/office/drawing/2014/main" id="{1C52723B-A74F-488A-9D11-13FDCD47023B}"/>
                </a:ext>
              </a:extLst>
            </p:cNvPr>
            <p:cNvSpPr/>
            <p:nvPr/>
          </p:nvSpPr>
          <p:spPr bwMode="auto">
            <a:xfrm>
              <a:off x="4202303" y="2021005"/>
              <a:ext cx="135536" cy="68310"/>
            </a:xfrm>
            <a:custGeom>
              <a:avLst/>
              <a:gdLst>
                <a:gd name="T0" fmla="*/ 0 w 125"/>
                <a:gd name="T1" fmla="*/ 0 h 63"/>
                <a:gd name="T2" fmla="*/ 64 w 125"/>
                <a:gd name="T3" fmla="*/ 63 h 63"/>
                <a:gd name="T4" fmla="*/ 125 w 125"/>
                <a:gd name="T5" fmla="*/ 0 h 63"/>
                <a:gd name="T6" fmla="*/ 0 w 125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" h="63">
                  <a:moveTo>
                    <a:pt x="0" y="0"/>
                  </a:moveTo>
                  <a:lnTo>
                    <a:pt x="64" y="63"/>
                  </a:lnTo>
                  <a:lnTo>
                    <a:pt x="1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30" name="稻壳儿搜索【幻雨工作室】_12">
            <a:extLst>
              <a:ext uri="{FF2B5EF4-FFF2-40B4-BE49-F238E27FC236}">
                <a16:creationId xmlns:a16="http://schemas.microsoft.com/office/drawing/2014/main" id="{A6D062E4-FD6D-46EA-95B8-EF246EDBF40E}"/>
              </a:ext>
            </a:extLst>
          </p:cNvPr>
          <p:cNvGrpSpPr/>
          <p:nvPr/>
        </p:nvGrpSpPr>
        <p:grpSpPr>
          <a:xfrm>
            <a:off x="6371389" y="3360330"/>
            <a:ext cx="492125" cy="319405"/>
            <a:chOff x="7058307" y="1859447"/>
            <a:chExt cx="535637" cy="348055"/>
          </a:xfrm>
          <a:solidFill>
            <a:schemeClr val="accent1"/>
          </a:solidFill>
        </p:grpSpPr>
        <p:sp>
          <p:nvSpPr>
            <p:cNvPr id="34" name="Rectangle 240">
              <a:extLst>
                <a:ext uri="{FF2B5EF4-FFF2-40B4-BE49-F238E27FC236}">
                  <a16:creationId xmlns:a16="http://schemas.microsoft.com/office/drawing/2014/main" id="{67710C48-09A4-42F6-8CBA-7FB8C459F4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521" y="1997151"/>
              <a:ext cx="127945" cy="1084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37" name="Rectangle 241">
              <a:extLst>
                <a:ext uri="{FF2B5EF4-FFF2-40B4-BE49-F238E27FC236}">
                  <a16:creationId xmlns:a16="http://schemas.microsoft.com/office/drawing/2014/main" id="{0C68C54A-E861-4A0B-9E0C-C5032BCA01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521" y="2038354"/>
              <a:ext cx="202761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38" name="Rectangle 242">
              <a:extLst>
                <a:ext uri="{FF2B5EF4-FFF2-40B4-BE49-F238E27FC236}">
                  <a16:creationId xmlns:a16="http://schemas.microsoft.com/office/drawing/2014/main" id="{2D19EED6-31FD-49C3-8224-9EDA81D89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521" y="2079556"/>
              <a:ext cx="202761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39" name="Rectangle 243">
              <a:extLst>
                <a:ext uri="{FF2B5EF4-FFF2-40B4-BE49-F238E27FC236}">
                  <a16:creationId xmlns:a16="http://schemas.microsoft.com/office/drawing/2014/main" id="{671219D4-7ABD-4ABD-8927-67B1CAF0C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521" y="2120759"/>
              <a:ext cx="202761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0" name="Freeform 244">
              <a:extLst>
                <a:ext uri="{FF2B5EF4-FFF2-40B4-BE49-F238E27FC236}">
                  <a16:creationId xmlns:a16="http://schemas.microsoft.com/office/drawing/2014/main" id="{F088DC71-882C-4600-8FC8-CACCE5DA8343}"/>
                </a:ext>
              </a:extLst>
            </p:cNvPr>
            <p:cNvSpPr/>
            <p:nvPr/>
          </p:nvSpPr>
          <p:spPr bwMode="auto">
            <a:xfrm>
              <a:off x="7428047" y="2038354"/>
              <a:ext cx="24939" cy="71563"/>
            </a:xfrm>
            <a:custGeom>
              <a:avLst/>
              <a:gdLst>
                <a:gd name="T0" fmla="*/ 4 w 10"/>
                <a:gd name="T1" fmla="*/ 28 h 28"/>
                <a:gd name="T2" fmla="*/ 10 w 10"/>
                <a:gd name="T3" fmla="*/ 25 h 28"/>
                <a:gd name="T4" fmla="*/ 10 w 10"/>
                <a:gd name="T5" fmla="*/ 3 h 28"/>
                <a:gd name="T6" fmla="*/ 1 w 10"/>
                <a:gd name="T7" fmla="*/ 0 h 28"/>
                <a:gd name="T8" fmla="*/ 0 w 10"/>
                <a:gd name="T9" fmla="*/ 0 h 28"/>
                <a:gd name="T10" fmla="*/ 0 w 10"/>
                <a:gd name="T11" fmla="*/ 28 h 28"/>
                <a:gd name="T12" fmla="*/ 1 w 10"/>
                <a:gd name="T13" fmla="*/ 28 h 28"/>
                <a:gd name="T14" fmla="*/ 4 w 10"/>
                <a:gd name="T1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8">
                  <a:moveTo>
                    <a:pt x="4" y="28"/>
                  </a:moveTo>
                  <a:cubicBezTo>
                    <a:pt x="6" y="27"/>
                    <a:pt x="8" y="26"/>
                    <a:pt x="10" y="25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7" y="1"/>
                    <a:pt x="4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1" y="28"/>
                  </a:cubicBezTo>
                  <a:cubicBezTo>
                    <a:pt x="2" y="28"/>
                    <a:pt x="3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1" name="Freeform 245">
              <a:extLst>
                <a:ext uri="{FF2B5EF4-FFF2-40B4-BE49-F238E27FC236}">
                  <a16:creationId xmlns:a16="http://schemas.microsoft.com/office/drawing/2014/main" id="{4715A0C8-B973-468E-AB6B-EE81D86D9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58307" y="1859447"/>
              <a:ext cx="394679" cy="348055"/>
            </a:xfrm>
            <a:custGeom>
              <a:avLst/>
              <a:gdLst>
                <a:gd name="T0" fmla="*/ 145 w 154"/>
                <a:gd name="T1" fmla="*/ 125 h 136"/>
                <a:gd name="T2" fmla="*/ 144 w 154"/>
                <a:gd name="T3" fmla="*/ 125 h 136"/>
                <a:gd name="T4" fmla="*/ 144 w 154"/>
                <a:gd name="T5" fmla="*/ 127 h 136"/>
                <a:gd name="T6" fmla="*/ 10 w 154"/>
                <a:gd name="T7" fmla="*/ 127 h 136"/>
                <a:gd name="T8" fmla="*/ 10 w 154"/>
                <a:gd name="T9" fmla="*/ 34 h 136"/>
                <a:gd name="T10" fmla="*/ 144 w 154"/>
                <a:gd name="T11" fmla="*/ 34 h 136"/>
                <a:gd name="T12" fmla="*/ 144 w 154"/>
                <a:gd name="T13" fmla="*/ 43 h 136"/>
                <a:gd name="T14" fmla="*/ 145 w 154"/>
                <a:gd name="T15" fmla="*/ 43 h 136"/>
                <a:gd name="T16" fmla="*/ 154 w 154"/>
                <a:gd name="T17" fmla="*/ 44 h 136"/>
                <a:gd name="T18" fmla="*/ 154 w 154"/>
                <a:gd name="T19" fmla="*/ 5 h 136"/>
                <a:gd name="T20" fmla="*/ 149 w 154"/>
                <a:gd name="T21" fmla="*/ 0 h 136"/>
                <a:gd name="T22" fmla="*/ 5 w 154"/>
                <a:gd name="T23" fmla="*/ 0 h 136"/>
                <a:gd name="T24" fmla="*/ 0 w 154"/>
                <a:gd name="T25" fmla="*/ 5 h 136"/>
                <a:gd name="T26" fmla="*/ 0 w 154"/>
                <a:gd name="T27" fmla="*/ 132 h 136"/>
                <a:gd name="T28" fmla="*/ 5 w 154"/>
                <a:gd name="T29" fmla="*/ 136 h 136"/>
                <a:gd name="T30" fmla="*/ 149 w 154"/>
                <a:gd name="T31" fmla="*/ 136 h 136"/>
                <a:gd name="T32" fmla="*/ 154 w 154"/>
                <a:gd name="T33" fmla="*/ 132 h 136"/>
                <a:gd name="T34" fmla="*/ 154 w 154"/>
                <a:gd name="T35" fmla="*/ 124 h 136"/>
                <a:gd name="T36" fmla="*/ 145 w 154"/>
                <a:gd name="T37" fmla="*/ 125 h 136"/>
                <a:gd name="T38" fmla="*/ 137 w 154"/>
                <a:gd name="T39" fmla="*/ 10 h 136"/>
                <a:gd name="T40" fmla="*/ 144 w 154"/>
                <a:gd name="T41" fmla="*/ 17 h 136"/>
                <a:gd name="T42" fmla="*/ 137 w 154"/>
                <a:gd name="T43" fmla="*/ 23 h 136"/>
                <a:gd name="T44" fmla="*/ 131 w 154"/>
                <a:gd name="T45" fmla="*/ 17 h 136"/>
                <a:gd name="T46" fmla="*/ 137 w 154"/>
                <a:gd name="T47" fmla="*/ 10 h 136"/>
                <a:gd name="T48" fmla="*/ 118 w 154"/>
                <a:gd name="T49" fmla="*/ 10 h 136"/>
                <a:gd name="T50" fmla="*/ 125 w 154"/>
                <a:gd name="T51" fmla="*/ 17 h 136"/>
                <a:gd name="T52" fmla="*/ 118 w 154"/>
                <a:gd name="T53" fmla="*/ 23 h 136"/>
                <a:gd name="T54" fmla="*/ 112 w 154"/>
                <a:gd name="T55" fmla="*/ 17 h 136"/>
                <a:gd name="T56" fmla="*/ 118 w 154"/>
                <a:gd name="T57" fmla="*/ 10 h 136"/>
                <a:gd name="T58" fmla="*/ 99 w 154"/>
                <a:gd name="T59" fmla="*/ 10 h 136"/>
                <a:gd name="T60" fmla="*/ 106 w 154"/>
                <a:gd name="T61" fmla="*/ 17 h 136"/>
                <a:gd name="T62" fmla="*/ 99 w 154"/>
                <a:gd name="T63" fmla="*/ 23 h 136"/>
                <a:gd name="T64" fmla="*/ 93 w 154"/>
                <a:gd name="T65" fmla="*/ 17 h 136"/>
                <a:gd name="T66" fmla="*/ 99 w 154"/>
                <a:gd name="T67" fmla="*/ 1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4" h="136">
                  <a:moveTo>
                    <a:pt x="145" y="125"/>
                  </a:moveTo>
                  <a:cubicBezTo>
                    <a:pt x="144" y="125"/>
                    <a:pt x="144" y="125"/>
                    <a:pt x="144" y="125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3"/>
                    <a:pt x="144" y="43"/>
                    <a:pt x="145" y="43"/>
                  </a:cubicBezTo>
                  <a:cubicBezTo>
                    <a:pt x="148" y="43"/>
                    <a:pt x="151" y="43"/>
                    <a:pt x="154" y="44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4" y="2"/>
                    <a:pt x="152" y="0"/>
                    <a:pt x="14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34"/>
                    <a:pt x="2" y="136"/>
                    <a:pt x="5" y="136"/>
                  </a:cubicBezTo>
                  <a:cubicBezTo>
                    <a:pt x="149" y="136"/>
                    <a:pt x="149" y="136"/>
                    <a:pt x="149" y="136"/>
                  </a:cubicBezTo>
                  <a:cubicBezTo>
                    <a:pt x="152" y="136"/>
                    <a:pt x="154" y="134"/>
                    <a:pt x="154" y="132"/>
                  </a:cubicBezTo>
                  <a:cubicBezTo>
                    <a:pt x="154" y="124"/>
                    <a:pt x="154" y="124"/>
                    <a:pt x="154" y="124"/>
                  </a:cubicBezTo>
                  <a:cubicBezTo>
                    <a:pt x="151" y="124"/>
                    <a:pt x="148" y="125"/>
                    <a:pt x="145" y="125"/>
                  </a:cubicBezTo>
                  <a:close/>
                  <a:moveTo>
                    <a:pt x="137" y="10"/>
                  </a:moveTo>
                  <a:cubicBezTo>
                    <a:pt x="141" y="10"/>
                    <a:pt x="144" y="13"/>
                    <a:pt x="144" y="17"/>
                  </a:cubicBezTo>
                  <a:cubicBezTo>
                    <a:pt x="144" y="20"/>
                    <a:pt x="141" y="23"/>
                    <a:pt x="137" y="23"/>
                  </a:cubicBezTo>
                  <a:cubicBezTo>
                    <a:pt x="134" y="23"/>
                    <a:pt x="131" y="20"/>
                    <a:pt x="131" y="17"/>
                  </a:cubicBezTo>
                  <a:cubicBezTo>
                    <a:pt x="131" y="13"/>
                    <a:pt x="134" y="10"/>
                    <a:pt x="137" y="10"/>
                  </a:cubicBezTo>
                  <a:close/>
                  <a:moveTo>
                    <a:pt x="118" y="10"/>
                  </a:moveTo>
                  <a:cubicBezTo>
                    <a:pt x="122" y="10"/>
                    <a:pt x="125" y="13"/>
                    <a:pt x="125" y="17"/>
                  </a:cubicBezTo>
                  <a:cubicBezTo>
                    <a:pt x="125" y="20"/>
                    <a:pt x="122" y="23"/>
                    <a:pt x="118" y="23"/>
                  </a:cubicBezTo>
                  <a:cubicBezTo>
                    <a:pt x="115" y="23"/>
                    <a:pt x="112" y="20"/>
                    <a:pt x="112" y="17"/>
                  </a:cubicBezTo>
                  <a:cubicBezTo>
                    <a:pt x="112" y="13"/>
                    <a:pt x="115" y="10"/>
                    <a:pt x="118" y="10"/>
                  </a:cubicBezTo>
                  <a:close/>
                  <a:moveTo>
                    <a:pt x="99" y="10"/>
                  </a:moveTo>
                  <a:cubicBezTo>
                    <a:pt x="103" y="10"/>
                    <a:pt x="106" y="13"/>
                    <a:pt x="106" y="17"/>
                  </a:cubicBezTo>
                  <a:cubicBezTo>
                    <a:pt x="106" y="20"/>
                    <a:pt x="103" y="23"/>
                    <a:pt x="99" y="23"/>
                  </a:cubicBezTo>
                  <a:cubicBezTo>
                    <a:pt x="96" y="23"/>
                    <a:pt x="93" y="20"/>
                    <a:pt x="93" y="17"/>
                  </a:cubicBezTo>
                  <a:cubicBezTo>
                    <a:pt x="93" y="13"/>
                    <a:pt x="96" y="10"/>
                    <a:pt x="9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2" name="Freeform 246">
              <a:extLst>
                <a:ext uri="{FF2B5EF4-FFF2-40B4-BE49-F238E27FC236}">
                  <a16:creationId xmlns:a16="http://schemas.microsoft.com/office/drawing/2014/main" id="{959C8F54-4F87-4929-B060-78AEA346FA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35884" y="1979802"/>
              <a:ext cx="258060" cy="210351"/>
            </a:xfrm>
            <a:custGeom>
              <a:avLst/>
              <a:gdLst>
                <a:gd name="T0" fmla="*/ 96 w 101"/>
                <a:gd name="T1" fmla="*/ 68 h 82"/>
                <a:gd name="T2" fmla="*/ 77 w 101"/>
                <a:gd name="T3" fmla="*/ 55 h 82"/>
                <a:gd name="T4" fmla="*/ 71 w 101"/>
                <a:gd name="T5" fmla="*/ 54 h 82"/>
                <a:gd name="T6" fmla="*/ 69 w 101"/>
                <a:gd name="T7" fmla="*/ 55 h 82"/>
                <a:gd name="T8" fmla="*/ 66 w 101"/>
                <a:gd name="T9" fmla="*/ 53 h 82"/>
                <a:gd name="T10" fmla="*/ 69 w 101"/>
                <a:gd name="T11" fmla="*/ 29 h 82"/>
                <a:gd name="T12" fmla="*/ 29 w 101"/>
                <a:gd name="T13" fmla="*/ 4 h 82"/>
                <a:gd name="T14" fmla="*/ 4 w 101"/>
                <a:gd name="T15" fmla="*/ 45 h 82"/>
                <a:gd name="T16" fmla="*/ 45 w 101"/>
                <a:gd name="T17" fmla="*/ 70 h 82"/>
                <a:gd name="T18" fmla="*/ 62 w 101"/>
                <a:gd name="T19" fmla="*/ 59 h 82"/>
                <a:gd name="T20" fmla="*/ 66 w 101"/>
                <a:gd name="T21" fmla="*/ 61 h 82"/>
                <a:gd name="T22" fmla="*/ 69 w 101"/>
                <a:gd name="T23" fmla="*/ 68 h 82"/>
                <a:gd name="T24" fmla="*/ 88 w 101"/>
                <a:gd name="T25" fmla="*/ 80 h 82"/>
                <a:gd name="T26" fmla="*/ 94 w 101"/>
                <a:gd name="T27" fmla="*/ 81 h 82"/>
                <a:gd name="T28" fmla="*/ 99 w 101"/>
                <a:gd name="T29" fmla="*/ 78 h 82"/>
                <a:gd name="T30" fmla="*/ 96 w 101"/>
                <a:gd name="T31" fmla="*/ 68 h 82"/>
                <a:gd name="T32" fmla="*/ 42 w 101"/>
                <a:gd name="T33" fmla="*/ 58 h 82"/>
                <a:gd name="T34" fmla="*/ 16 w 101"/>
                <a:gd name="T35" fmla="*/ 42 h 82"/>
                <a:gd name="T36" fmla="*/ 32 w 101"/>
                <a:gd name="T37" fmla="*/ 16 h 82"/>
                <a:gd name="T38" fmla="*/ 58 w 101"/>
                <a:gd name="T39" fmla="*/ 32 h 82"/>
                <a:gd name="T40" fmla="*/ 42 w 101"/>
                <a:gd name="T41" fmla="*/ 5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" h="82">
                  <a:moveTo>
                    <a:pt x="96" y="68"/>
                  </a:moveTo>
                  <a:cubicBezTo>
                    <a:pt x="77" y="55"/>
                    <a:pt x="77" y="55"/>
                    <a:pt x="77" y="55"/>
                  </a:cubicBezTo>
                  <a:cubicBezTo>
                    <a:pt x="75" y="54"/>
                    <a:pt x="73" y="54"/>
                    <a:pt x="71" y="54"/>
                  </a:cubicBezTo>
                  <a:cubicBezTo>
                    <a:pt x="71" y="54"/>
                    <a:pt x="70" y="55"/>
                    <a:pt x="69" y="55"/>
                  </a:cubicBezTo>
                  <a:cubicBezTo>
                    <a:pt x="66" y="53"/>
                    <a:pt x="66" y="53"/>
                    <a:pt x="66" y="53"/>
                  </a:cubicBezTo>
                  <a:cubicBezTo>
                    <a:pt x="70" y="46"/>
                    <a:pt x="71" y="37"/>
                    <a:pt x="69" y="29"/>
                  </a:cubicBezTo>
                  <a:cubicBezTo>
                    <a:pt x="65" y="11"/>
                    <a:pt x="47" y="0"/>
                    <a:pt x="29" y="4"/>
                  </a:cubicBezTo>
                  <a:cubicBezTo>
                    <a:pt x="11" y="9"/>
                    <a:pt x="0" y="27"/>
                    <a:pt x="4" y="45"/>
                  </a:cubicBezTo>
                  <a:cubicBezTo>
                    <a:pt x="8" y="63"/>
                    <a:pt x="27" y="74"/>
                    <a:pt x="45" y="70"/>
                  </a:cubicBezTo>
                  <a:cubicBezTo>
                    <a:pt x="52" y="68"/>
                    <a:pt x="58" y="64"/>
                    <a:pt x="62" y="59"/>
                  </a:cubicBezTo>
                  <a:cubicBezTo>
                    <a:pt x="66" y="61"/>
                    <a:pt x="66" y="61"/>
                    <a:pt x="66" y="61"/>
                  </a:cubicBezTo>
                  <a:cubicBezTo>
                    <a:pt x="65" y="63"/>
                    <a:pt x="67" y="66"/>
                    <a:pt x="69" y="68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90" y="81"/>
                    <a:pt x="92" y="82"/>
                    <a:pt x="94" y="81"/>
                  </a:cubicBezTo>
                  <a:cubicBezTo>
                    <a:pt x="96" y="81"/>
                    <a:pt x="98" y="80"/>
                    <a:pt x="99" y="78"/>
                  </a:cubicBezTo>
                  <a:cubicBezTo>
                    <a:pt x="101" y="75"/>
                    <a:pt x="100" y="70"/>
                    <a:pt x="96" y="68"/>
                  </a:cubicBezTo>
                  <a:close/>
                  <a:moveTo>
                    <a:pt x="42" y="58"/>
                  </a:moveTo>
                  <a:cubicBezTo>
                    <a:pt x="30" y="61"/>
                    <a:pt x="19" y="54"/>
                    <a:pt x="16" y="42"/>
                  </a:cubicBezTo>
                  <a:cubicBezTo>
                    <a:pt x="13" y="30"/>
                    <a:pt x="20" y="19"/>
                    <a:pt x="32" y="16"/>
                  </a:cubicBezTo>
                  <a:cubicBezTo>
                    <a:pt x="43" y="13"/>
                    <a:pt x="55" y="20"/>
                    <a:pt x="58" y="32"/>
                  </a:cubicBezTo>
                  <a:cubicBezTo>
                    <a:pt x="60" y="43"/>
                    <a:pt x="53" y="55"/>
                    <a:pt x="42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43" name="稻壳儿搜索【幻雨工作室】_13">
            <a:extLst>
              <a:ext uri="{FF2B5EF4-FFF2-40B4-BE49-F238E27FC236}">
                <a16:creationId xmlns:a16="http://schemas.microsoft.com/office/drawing/2014/main" id="{BE6FAF8F-AF12-4E58-AA33-5BF212C2DC31}"/>
              </a:ext>
            </a:extLst>
          </p:cNvPr>
          <p:cNvGrpSpPr/>
          <p:nvPr/>
        </p:nvGrpSpPr>
        <p:grpSpPr>
          <a:xfrm>
            <a:off x="4842309" y="4232185"/>
            <a:ext cx="492125" cy="362585"/>
            <a:chOff x="5958843" y="1820413"/>
            <a:chExt cx="535637" cy="394680"/>
          </a:xfrm>
          <a:solidFill>
            <a:schemeClr val="accent2"/>
          </a:solidFill>
        </p:grpSpPr>
        <p:sp>
          <p:nvSpPr>
            <p:cNvPr id="44" name="Freeform 248">
              <a:extLst>
                <a:ext uri="{FF2B5EF4-FFF2-40B4-BE49-F238E27FC236}">
                  <a16:creationId xmlns:a16="http://schemas.microsoft.com/office/drawing/2014/main" id="{FF6FA412-986E-4237-BEBB-42A2332C206D}"/>
                </a:ext>
              </a:extLst>
            </p:cNvPr>
            <p:cNvSpPr/>
            <p:nvPr/>
          </p:nvSpPr>
          <p:spPr bwMode="auto">
            <a:xfrm>
              <a:off x="5958843" y="1820413"/>
              <a:ext cx="376247" cy="358898"/>
            </a:xfrm>
            <a:custGeom>
              <a:avLst/>
              <a:gdLst>
                <a:gd name="T0" fmla="*/ 61 w 147"/>
                <a:gd name="T1" fmla="*/ 105 h 140"/>
                <a:gd name="T2" fmla="*/ 54 w 147"/>
                <a:gd name="T3" fmla="*/ 103 h 140"/>
                <a:gd name="T4" fmla="*/ 53 w 147"/>
                <a:gd name="T5" fmla="*/ 103 h 140"/>
                <a:gd name="T6" fmla="*/ 52 w 147"/>
                <a:gd name="T7" fmla="*/ 103 h 140"/>
                <a:gd name="T8" fmla="*/ 33 w 147"/>
                <a:gd name="T9" fmla="*/ 111 h 140"/>
                <a:gd name="T10" fmla="*/ 38 w 147"/>
                <a:gd name="T11" fmla="*/ 97 h 140"/>
                <a:gd name="T12" fmla="*/ 34 w 147"/>
                <a:gd name="T13" fmla="*/ 94 h 140"/>
                <a:gd name="T14" fmla="*/ 13 w 147"/>
                <a:gd name="T15" fmla="*/ 60 h 140"/>
                <a:gd name="T16" fmla="*/ 79 w 147"/>
                <a:gd name="T17" fmla="*/ 13 h 140"/>
                <a:gd name="T18" fmla="*/ 128 w 147"/>
                <a:gd name="T19" fmla="*/ 29 h 140"/>
                <a:gd name="T20" fmla="*/ 137 w 147"/>
                <a:gd name="T21" fmla="*/ 29 h 140"/>
                <a:gd name="T22" fmla="*/ 147 w 147"/>
                <a:gd name="T23" fmla="*/ 29 h 140"/>
                <a:gd name="T24" fmla="*/ 79 w 147"/>
                <a:gd name="T25" fmla="*/ 0 h 140"/>
                <a:gd name="T26" fmla="*/ 0 w 147"/>
                <a:gd name="T27" fmla="*/ 60 h 140"/>
                <a:gd name="T28" fmla="*/ 22 w 147"/>
                <a:gd name="T29" fmla="*/ 102 h 140"/>
                <a:gd name="T30" fmla="*/ 9 w 147"/>
                <a:gd name="T31" fmla="*/ 140 h 140"/>
                <a:gd name="T32" fmla="*/ 24 w 147"/>
                <a:gd name="T33" fmla="*/ 131 h 140"/>
                <a:gd name="T34" fmla="*/ 51 w 147"/>
                <a:gd name="T35" fmla="*/ 117 h 140"/>
                <a:gd name="T36" fmla="*/ 70 w 147"/>
                <a:gd name="T37" fmla="*/ 120 h 140"/>
                <a:gd name="T38" fmla="*/ 61 w 147"/>
                <a:gd name="T39" fmla="*/ 105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7" h="140">
                  <a:moveTo>
                    <a:pt x="61" y="105"/>
                  </a:moveTo>
                  <a:cubicBezTo>
                    <a:pt x="59" y="105"/>
                    <a:pt x="56" y="104"/>
                    <a:pt x="54" y="103"/>
                  </a:cubicBezTo>
                  <a:cubicBezTo>
                    <a:pt x="53" y="103"/>
                    <a:pt x="53" y="103"/>
                    <a:pt x="53" y="103"/>
                  </a:cubicBezTo>
                  <a:cubicBezTo>
                    <a:pt x="52" y="103"/>
                    <a:pt x="52" y="103"/>
                    <a:pt x="52" y="103"/>
                  </a:cubicBezTo>
                  <a:cubicBezTo>
                    <a:pt x="50" y="103"/>
                    <a:pt x="48" y="103"/>
                    <a:pt x="33" y="111"/>
                  </a:cubicBezTo>
                  <a:cubicBezTo>
                    <a:pt x="38" y="97"/>
                    <a:pt x="38" y="97"/>
                    <a:pt x="38" y="97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21" y="85"/>
                    <a:pt x="13" y="73"/>
                    <a:pt x="13" y="60"/>
                  </a:cubicBezTo>
                  <a:cubicBezTo>
                    <a:pt x="13" y="34"/>
                    <a:pt x="43" y="13"/>
                    <a:pt x="79" y="13"/>
                  </a:cubicBezTo>
                  <a:cubicBezTo>
                    <a:pt x="99" y="13"/>
                    <a:pt x="116" y="19"/>
                    <a:pt x="128" y="29"/>
                  </a:cubicBezTo>
                  <a:cubicBezTo>
                    <a:pt x="131" y="29"/>
                    <a:pt x="134" y="29"/>
                    <a:pt x="137" y="29"/>
                  </a:cubicBezTo>
                  <a:cubicBezTo>
                    <a:pt x="140" y="29"/>
                    <a:pt x="143" y="29"/>
                    <a:pt x="147" y="29"/>
                  </a:cubicBezTo>
                  <a:cubicBezTo>
                    <a:pt x="133" y="12"/>
                    <a:pt x="108" y="0"/>
                    <a:pt x="79" y="0"/>
                  </a:cubicBezTo>
                  <a:cubicBezTo>
                    <a:pt x="35" y="0"/>
                    <a:pt x="0" y="27"/>
                    <a:pt x="0" y="60"/>
                  </a:cubicBezTo>
                  <a:cubicBezTo>
                    <a:pt x="0" y="76"/>
                    <a:pt x="8" y="91"/>
                    <a:pt x="22" y="102"/>
                  </a:cubicBezTo>
                  <a:cubicBezTo>
                    <a:pt x="9" y="140"/>
                    <a:pt x="9" y="140"/>
                    <a:pt x="9" y="140"/>
                  </a:cubicBezTo>
                  <a:cubicBezTo>
                    <a:pt x="24" y="131"/>
                    <a:pt x="24" y="131"/>
                    <a:pt x="24" y="131"/>
                  </a:cubicBezTo>
                  <a:cubicBezTo>
                    <a:pt x="35" y="125"/>
                    <a:pt x="47" y="118"/>
                    <a:pt x="51" y="117"/>
                  </a:cubicBezTo>
                  <a:cubicBezTo>
                    <a:pt x="57" y="118"/>
                    <a:pt x="63" y="119"/>
                    <a:pt x="70" y="120"/>
                  </a:cubicBezTo>
                  <a:cubicBezTo>
                    <a:pt x="66" y="115"/>
                    <a:pt x="63" y="110"/>
                    <a:pt x="61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5" name="Freeform 249">
              <a:extLst>
                <a:ext uri="{FF2B5EF4-FFF2-40B4-BE49-F238E27FC236}">
                  <a16:creationId xmlns:a16="http://schemas.microsoft.com/office/drawing/2014/main" id="{38D37C8F-B1F0-4619-954B-BA713FB54F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25823" y="1912577"/>
              <a:ext cx="368657" cy="302516"/>
            </a:xfrm>
            <a:custGeom>
              <a:avLst/>
              <a:gdLst>
                <a:gd name="T0" fmla="*/ 144 w 144"/>
                <a:gd name="T1" fmla="*/ 53 h 118"/>
                <a:gd name="T2" fmla="*/ 72 w 144"/>
                <a:gd name="T3" fmla="*/ 0 h 118"/>
                <a:gd name="T4" fmla="*/ 0 w 144"/>
                <a:gd name="T5" fmla="*/ 53 h 118"/>
                <a:gd name="T6" fmla="*/ 72 w 144"/>
                <a:gd name="T7" fmla="*/ 107 h 118"/>
                <a:gd name="T8" fmla="*/ 99 w 144"/>
                <a:gd name="T9" fmla="*/ 103 h 118"/>
                <a:gd name="T10" fmla="*/ 130 w 144"/>
                <a:gd name="T11" fmla="*/ 118 h 118"/>
                <a:gd name="T12" fmla="*/ 121 w 144"/>
                <a:gd name="T13" fmla="*/ 93 h 118"/>
                <a:gd name="T14" fmla="*/ 144 w 144"/>
                <a:gd name="T15" fmla="*/ 53 h 118"/>
                <a:gd name="T16" fmla="*/ 44 w 144"/>
                <a:gd name="T17" fmla="*/ 61 h 118"/>
                <a:gd name="T18" fmla="*/ 38 w 144"/>
                <a:gd name="T19" fmla="*/ 57 h 118"/>
                <a:gd name="T20" fmla="*/ 31 w 144"/>
                <a:gd name="T21" fmla="*/ 61 h 118"/>
                <a:gd name="T22" fmla="*/ 33 w 144"/>
                <a:gd name="T23" fmla="*/ 53 h 118"/>
                <a:gd name="T24" fmla="*/ 27 w 144"/>
                <a:gd name="T25" fmla="*/ 48 h 118"/>
                <a:gd name="T26" fmla="*/ 35 w 144"/>
                <a:gd name="T27" fmla="*/ 47 h 118"/>
                <a:gd name="T28" fmla="*/ 38 w 144"/>
                <a:gd name="T29" fmla="*/ 41 h 118"/>
                <a:gd name="T30" fmla="*/ 41 w 144"/>
                <a:gd name="T31" fmla="*/ 47 h 118"/>
                <a:gd name="T32" fmla="*/ 48 w 144"/>
                <a:gd name="T33" fmla="*/ 48 h 118"/>
                <a:gd name="T34" fmla="*/ 43 w 144"/>
                <a:gd name="T35" fmla="*/ 53 h 118"/>
                <a:gd name="T36" fmla="*/ 44 w 144"/>
                <a:gd name="T37" fmla="*/ 61 h 118"/>
                <a:gd name="T38" fmla="*/ 82 w 144"/>
                <a:gd name="T39" fmla="*/ 64 h 118"/>
                <a:gd name="T40" fmla="*/ 72 w 144"/>
                <a:gd name="T41" fmla="*/ 58 h 118"/>
                <a:gd name="T42" fmla="*/ 62 w 144"/>
                <a:gd name="T43" fmla="*/ 64 h 118"/>
                <a:gd name="T44" fmla="*/ 64 w 144"/>
                <a:gd name="T45" fmla="*/ 52 h 118"/>
                <a:gd name="T46" fmla="*/ 56 w 144"/>
                <a:gd name="T47" fmla="*/ 44 h 118"/>
                <a:gd name="T48" fmla="*/ 67 w 144"/>
                <a:gd name="T49" fmla="*/ 43 h 118"/>
                <a:gd name="T50" fmla="*/ 72 w 144"/>
                <a:gd name="T51" fmla="*/ 33 h 118"/>
                <a:gd name="T52" fmla="*/ 77 w 144"/>
                <a:gd name="T53" fmla="*/ 43 h 118"/>
                <a:gd name="T54" fmla="*/ 88 w 144"/>
                <a:gd name="T55" fmla="*/ 44 h 118"/>
                <a:gd name="T56" fmla="*/ 80 w 144"/>
                <a:gd name="T57" fmla="*/ 52 h 118"/>
                <a:gd name="T58" fmla="*/ 82 w 144"/>
                <a:gd name="T59" fmla="*/ 64 h 118"/>
                <a:gd name="T60" fmla="*/ 112 w 144"/>
                <a:gd name="T61" fmla="*/ 61 h 118"/>
                <a:gd name="T62" fmla="*/ 106 w 144"/>
                <a:gd name="T63" fmla="*/ 57 h 118"/>
                <a:gd name="T64" fmla="*/ 99 w 144"/>
                <a:gd name="T65" fmla="*/ 61 h 118"/>
                <a:gd name="T66" fmla="*/ 101 w 144"/>
                <a:gd name="T67" fmla="*/ 53 h 118"/>
                <a:gd name="T68" fmla="*/ 95 w 144"/>
                <a:gd name="T69" fmla="*/ 48 h 118"/>
                <a:gd name="T70" fmla="*/ 103 w 144"/>
                <a:gd name="T71" fmla="*/ 47 h 118"/>
                <a:gd name="T72" fmla="*/ 106 w 144"/>
                <a:gd name="T73" fmla="*/ 41 h 118"/>
                <a:gd name="T74" fmla="*/ 109 w 144"/>
                <a:gd name="T75" fmla="*/ 47 h 118"/>
                <a:gd name="T76" fmla="*/ 116 w 144"/>
                <a:gd name="T77" fmla="*/ 48 h 118"/>
                <a:gd name="T78" fmla="*/ 111 w 144"/>
                <a:gd name="T79" fmla="*/ 53 h 118"/>
                <a:gd name="T80" fmla="*/ 112 w 144"/>
                <a:gd name="T81" fmla="*/ 6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4" h="118">
                  <a:moveTo>
                    <a:pt x="144" y="53"/>
                  </a:moveTo>
                  <a:cubicBezTo>
                    <a:pt x="144" y="24"/>
                    <a:pt x="112" y="0"/>
                    <a:pt x="72" y="0"/>
                  </a:cubicBezTo>
                  <a:cubicBezTo>
                    <a:pt x="32" y="0"/>
                    <a:pt x="0" y="24"/>
                    <a:pt x="0" y="53"/>
                  </a:cubicBezTo>
                  <a:cubicBezTo>
                    <a:pt x="0" y="83"/>
                    <a:pt x="32" y="107"/>
                    <a:pt x="72" y="107"/>
                  </a:cubicBezTo>
                  <a:cubicBezTo>
                    <a:pt x="82" y="107"/>
                    <a:pt x="91" y="105"/>
                    <a:pt x="99" y="103"/>
                  </a:cubicBezTo>
                  <a:cubicBezTo>
                    <a:pt x="102" y="102"/>
                    <a:pt x="130" y="118"/>
                    <a:pt x="130" y="118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35" y="83"/>
                    <a:pt x="144" y="69"/>
                    <a:pt x="144" y="53"/>
                  </a:cubicBezTo>
                  <a:close/>
                  <a:moveTo>
                    <a:pt x="44" y="61"/>
                  </a:moveTo>
                  <a:cubicBezTo>
                    <a:pt x="38" y="57"/>
                    <a:pt x="38" y="57"/>
                    <a:pt x="38" y="57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3" y="53"/>
                    <a:pt x="43" y="53"/>
                    <a:pt x="43" y="53"/>
                  </a:cubicBezTo>
                  <a:lnTo>
                    <a:pt x="44" y="61"/>
                  </a:lnTo>
                  <a:close/>
                  <a:moveTo>
                    <a:pt x="82" y="64"/>
                  </a:moveTo>
                  <a:cubicBezTo>
                    <a:pt x="72" y="58"/>
                    <a:pt x="72" y="58"/>
                    <a:pt x="72" y="58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0" y="52"/>
                    <a:pt x="80" y="52"/>
                    <a:pt x="80" y="52"/>
                  </a:cubicBezTo>
                  <a:lnTo>
                    <a:pt x="82" y="64"/>
                  </a:lnTo>
                  <a:close/>
                  <a:moveTo>
                    <a:pt x="112" y="61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95" y="48"/>
                    <a:pt x="95" y="48"/>
                    <a:pt x="95" y="48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06" y="41"/>
                    <a:pt x="106" y="41"/>
                    <a:pt x="106" y="41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1" y="53"/>
                    <a:pt x="111" y="53"/>
                    <a:pt x="111" y="53"/>
                  </a:cubicBezTo>
                  <a:lnTo>
                    <a:pt x="112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5024" tIns="32512" rIns="65024" bIns="32512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46" name="稻壳儿搜索【幻雨工作室】_14">
            <a:extLst>
              <a:ext uri="{FF2B5EF4-FFF2-40B4-BE49-F238E27FC236}">
                <a16:creationId xmlns:a16="http://schemas.microsoft.com/office/drawing/2014/main" id="{9E9EE2BD-26F4-4C1A-85DA-DCF8B6235559}"/>
              </a:ext>
            </a:extLst>
          </p:cNvPr>
          <p:cNvGrpSpPr/>
          <p:nvPr/>
        </p:nvGrpSpPr>
        <p:grpSpPr>
          <a:xfrm>
            <a:off x="5779449" y="4582901"/>
            <a:ext cx="1656080" cy="1467485"/>
            <a:chOff x="1572165" y="1993205"/>
            <a:chExt cx="1962102" cy="1738992"/>
          </a:xfrm>
        </p:grpSpPr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id="{41B12D28-FF70-497D-9277-02B9A6EFA7D2}"/>
                </a:ext>
              </a:extLst>
            </p:cNvPr>
            <p:cNvSpPr/>
            <p:nvPr/>
          </p:nvSpPr>
          <p:spPr bwMode="auto">
            <a:xfrm>
              <a:off x="1572165" y="1993205"/>
              <a:ext cx="1962102" cy="173899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8A8D6AAA-C744-452D-AF00-4B8CF7819DA0}"/>
                </a:ext>
              </a:extLst>
            </p:cNvPr>
            <p:cNvSpPr/>
            <p:nvPr/>
          </p:nvSpPr>
          <p:spPr bwMode="auto">
            <a:xfrm>
              <a:off x="1713040" y="2118061"/>
              <a:ext cx="1680353" cy="148928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noFill/>
            <a:ln w="254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Microsoft YaHei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49" name="稻壳儿搜索【幻雨工作室】_15">
            <a:extLst>
              <a:ext uri="{FF2B5EF4-FFF2-40B4-BE49-F238E27FC236}">
                <a16:creationId xmlns:a16="http://schemas.microsoft.com/office/drawing/2014/main" id="{072DA9B8-D4FB-4485-8B3C-10F808F25202}"/>
              </a:ext>
            </a:extLst>
          </p:cNvPr>
          <p:cNvSpPr>
            <a:spLocks noEditPoints="1"/>
          </p:cNvSpPr>
          <p:nvPr/>
        </p:nvSpPr>
        <p:spPr bwMode="auto">
          <a:xfrm>
            <a:off x="6338964" y="5158650"/>
            <a:ext cx="540186" cy="411011"/>
          </a:xfrm>
          <a:custGeom>
            <a:avLst/>
            <a:gdLst>
              <a:gd name="T0" fmla="*/ 2147483647 w 286"/>
              <a:gd name="T1" fmla="*/ 2147483647 h 217"/>
              <a:gd name="T2" fmla="*/ 2147483647 w 286"/>
              <a:gd name="T3" fmla="*/ 2147483647 h 217"/>
              <a:gd name="T4" fmla="*/ 2147483647 w 286"/>
              <a:gd name="T5" fmla="*/ 2147483647 h 217"/>
              <a:gd name="T6" fmla="*/ 2147483647 w 286"/>
              <a:gd name="T7" fmla="*/ 2147483647 h 217"/>
              <a:gd name="T8" fmla="*/ 2147483647 w 286"/>
              <a:gd name="T9" fmla="*/ 2147483647 h 217"/>
              <a:gd name="T10" fmla="*/ 2147483647 w 286"/>
              <a:gd name="T11" fmla="*/ 2147483647 h 217"/>
              <a:gd name="T12" fmla="*/ 2147483647 w 286"/>
              <a:gd name="T13" fmla="*/ 2147483647 h 217"/>
              <a:gd name="T14" fmla="*/ 2147483647 w 286"/>
              <a:gd name="T15" fmla="*/ 2147483647 h 217"/>
              <a:gd name="T16" fmla="*/ 2147483647 w 286"/>
              <a:gd name="T17" fmla="*/ 2147483647 h 217"/>
              <a:gd name="T18" fmla="*/ 2147483647 w 286"/>
              <a:gd name="T19" fmla="*/ 2147483647 h 217"/>
              <a:gd name="T20" fmla="*/ 2147483647 w 286"/>
              <a:gd name="T21" fmla="*/ 2147483647 h 217"/>
              <a:gd name="T22" fmla="*/ 2147483647 w 286"/>
              <a:gd name="T23" fmla="*/ 2147483647 h 217"/>
              <a:gd name="T24" fmla="*/ 2147483647 w 286"/>
              <a:gd name="T25" fmla="*/ 2147483647 h 217"/>
              <a:gd name="T26" fmla="*/ 2147483647 w 286"/>
              <a:gd name="T27" fmla="*/ 2147483647 h 217"/>
              <a:gd name="T28" fmla="*/ 2147483647 w 286"/>
              <a:gd name="T29" fmla="*/ 2147483647 h 217"/>
              <a:gd name="T30" fmla="*/ 2147483647 w 286"/>
              <a:gd name="T31" fmla="*/ 0 h 217"/>
              <a:gd name="T32" fmla="*/ 2147483647 w 286"/>
              <a:gd name="T33" fmla="*/ 2147483647 h 217"/>
              <a:gd name="T34" fmla="*/ 2147483647 w 286"/>
              <a:gd name="T35" fmla="*/ 2147483647 h 217"/>
              <a:gd name="T36" fmla="*/ 2147483647 w 286"/>
              <a:gd name="T37" fmla="*/ 2147483647 h 217"/>
              <a:gd name="T38" fmla="*/ 2147483647 w 286"/>
              <a:gd name="T39" fmla="*/ 2147483647 h 217"/>
              <a:gd name="T40" fmla="*/ 2147483647 w 286"/>
              <a:gd name="T41" fmla="*/ 2147483647 h 217"/>
              <a:gd name="T42" fmla="*/ 2147483647 w 286"/>
              <a:gd name="T43" fmla="*/ 2147483647 h 217"/>
              <a:gd name="T44" fmla="*/ 2147483647 w 286"/>
              <a:gd name="T45" fmla="*/ 2147483647 h 217"/>
              <a:gd name="T46" fmla="*/ 2147483647 w 286"/>
              <a:gd name="T47" fmla="*/ 2147483647 h 217"/>
              <a:gd name="T48" fmla="*/ 2147483647 w 286"/>
              <a:gd name="T49" fmla="*/ 2147483647 h 217"/>
              <a:gd name="T50" fmla="*/ 2147483647 w 286"/>
              <a:gd name="T51" fmla="*/ 2147483647 h 217"/>
              <a:gd name="T52" fmla="*/ 2147483647 w 286"/>
              <a:gd name="T53" fmla="*/ 2147483647 h 217"/>
              <a:gd name="T54" fmla="*/ 2147483647 w 286"/>
              <a:gd name="T55" fmla="*/ 2147483647 h 217"/>
              <a:gd name="T56" fmla="*/ 2147483647 w 286"/>
              <a:gd name="T57" fmla="*/ 2147483647 h 217"/>
              <a:gd name="T58" fmla="*/ 2147483647 w 286"/>
              <a:gd name="T59" fmla="*/ 2147483647 h 217"/>
              <a:gd name="T60" fmla="*/ 2147483647 w 286"/>
              <a:gd name="T61" fmla="*/ 2147483647 h 217"/>
              <a:gd name="T62" fmla="*/ 2147483647 w 286"/>
              <a:gd name="T63" fmla="*/ 2147483647 h 217"/>
              <a:gd name="T64" fmla="*/ 2147483647 w 286"/>
              <a:gd name="T65" fmla="*/ 2147483647 h 217"/>
              <a:gd name="T66" fmla="*/ 2147483647 w 286"/>
              <a:gd name="T67" fmla="*/ 2147483647 h 217"/>
              <a:gd name="T68" fmla="*/ 2147483647 w 286"/>
              <a:gd name="T69" fmla="*/ 2147483647 h 217"/>
              <a:gd name="T70" fmla="*/ 2147483647 w 286"/>
              <a:gd name="T71" fmla="*/ 2147483647 h 217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86" h="217">
                <a:moveTo>
                  <a:pt x="100" y="62"/>
                </a:moveTo>
                <a:cubicBezTo>
                  <a:pt x="89" y="53"/>
                  <a:pt x="89" y="53"/>
                  <a:pt x="89" y="53"/>
                </a:cubicBezTo>
                <a:cubicBezTo>
                  <a:pt x="102" y="38"/>
                  <a:pt x="122" y="28"/>
                  <a:pt x="144" y="28"/>
                </a:cubicBezTo>
                <a:cubicBezTo>
                  <a:pt x="165" y="28"/>
                  <a:pt x="184" y="37"/>
                  <a:pt x="197" y="51"/>
                </a:cubicBezTo>
                <a:cubicBezTo>
                  <a:pt x="191" y="56"/>
                  <a:pt x="191" y="56"/>
                  <a:pt x="191" y="56"/>
                </a:cubicBezTo>
                <a:cubicBezTo>
                  <a:pt x="187" y="60"/>
                  <a:pt x="187" y="60"/>
                  <a:pt x="187" y="60"/>
                </a:cubicBezTo>
                <a:cubicBezTo>
                  <a:pt x="176" y="49"/>
                  <a:pt x="161" y="41"/>
                  <a:pt x="144" y="41"/>
                </a:cubicBezTo>
                <a:cubicBezTo>
                  <a:pt x="126" y="41"/>
                  <a:pt x="110" y="50"/>
                  <a:pt x="100" y="62"/>
                </a:cubicBezTo>
                <a:close/>
                <a:moveTo>
                  <a:pt x="110" y="71"/>
                </a:moveTo>
                <a:cubicBezTo>
                  <a:pt x="120" y="80"/>
                  <a:pt x="120" y="80"/>
                  <a:pt x="120" y="80"/>
                </a:cubicBezTo>
                <a:cubicBezTo>
                  <a:pt x="126" y="73"/>
                  <a:pt x="134" y="69"/>
                  <a:pt x="144" y="69"/>
                </a:cubicBezTo>
                <a:cubicBezTo>
                  <a:pt x="153" y="69"/>
                  <a:pt x="160" y="72"/>
                  <a:pt x="166" y="78"/>
                </a:cubicBezTo>
                <a:cubicBezTo>
                  <a:pt x="176" y="69"/>
                  <a:pt x="176" y="69"/>
                  <a:pt x="176" y="69"/>
                </a:cubicBezTo>
                <a:cubicBezTo>
                  <a:pt x="168" y="60"/>
                  <a:pt x="157" y="55"/>
                  <a:pt x="144" y="55"/>
                </a:cubicBezTo>
                <a:cubicBezTo>
                  <a:pt x="130" y="55"/>
                  <a:pt x="118" y="61"/>
                  <a:pt x="110" y="71"/>
                </a:cubicBezTo>
                <a:close/>
                <a:moveTo>
                  <a:pt x="144" y="82"/>
                </a:moveTo>
                <a:cubicBezTo>
                  <a:pt x="135" y="82"/>
                  <a:pt x="128" y="90"/>
                  <a:pt x="128" y="99"/>
                </a:cubicBezTo>
                <a:cubicBezTo>
                  <a:pt x="128" y="108"/>
                  <a:pt x="135" y="115"/>
                  <a:pt x="144" y="115"/>
                </a:cubicBezTo>
                <a:cubicBezTo>
                  <a:pt x="153" y="115"/>
                  <a:pt x="160" y="108"/>
                  <a:pt x="160" y="99"/>
                </a:cubicBezTo>
                <a:cubicBezTo>
                  <a:pt x="160" y="90"/>
                  <a:pt x="153" y="82"/>
                  <a:pt x="144" y="82"/>
                </a:cubicBezTo>
                <a:close/>
                <a:moveTo>
                  <a:pt x="275" y="206"/>
                </a:moveTo>
                <a:cubicBezTo>
                  <a:pt x="11" y="206"/>
                  <a:pt x="11" y="206"/>
                  <a:pt x="11" y="206"/>
                </a:cubicBezTo>
                <a:cubicBezTo>
                  <a:pt x="8" y="206"/>
                  <a:pt x="5" y="205"/>
                  <a:pt x="2" y="204"/>
                </a:cubicBezTo>
                <a:cubicBezTo>
                  <a:pt x="2" y="207"/>
                  <a:pt x="2" y="217"/>
                  <a:pt x="11" y="217"/>
                </a:cubicBezTo>
                <a:cubicBezTo>
                  <a:pt x="13" y="217"/>
                  <a:pt x="273" y="217"/>
                  <a:pt x="275" y="217"/>
                </a:cubicBezTo>
                <a:cubicBezTo>
                  <a:pt x="284" y="217"/>
                  <a:pt x="284" y="207"/>
                  <a:pt x="284" y="204"/>
                </a:cubicBezTo>
                <a:cubicBezTo>
                  <a:pt x="281" y="205"/>
                  <a:pt x="278" y="206"/>
                  <a:pt x="275" y="206"/>
                </a:cubicBezTo>
                <a:close/>
                <a:moveTo>
                  <a:pt x="282" y="177"/>
                </a:moveTo>
                <a:cubicBezTo>
                  <a:pt x="255" y="134"/>
                  <a:pt x="255" y="134"/>
                  <a:pt x="255" y="134"/>
                </a:cubicBezTo>
                <a:cubicBezTo>
                  <a:pt x="255" y="21"/>
                  <a:pt x="255" y="21"/>
                  <a:pt x="255" y="21"/>
                </a:cubicBezTo>
                <a:cubicBezTo>
                  <a:pt x="255" y="9"/>
                  <a:pt x="245" y="0"/>
                  <a:pt x="234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1" y="0"/>
                  <a:pt x="31" y="9"/>
                  <a:pt x="31" y="21"/>
                </a:cubicBezTo>
                <a:cubicBezTo>
                  <a:pt x="31" y="134"/>
                  <a:pt x="31" y="134"/>
                  <a:pt x="31" y="134"/>
                </a:cubicBezTo>
                <a:cubicBezTo>
                  <a:pt x="4" y="177"/>
                  <a:pt x="4" y="177"/>
                  <a:pt x="4" y="177"/>
                </a:cubicBezTo>
                <a:cubicBezTo>
                  <a:pt x="1" y="181"/>
                  <a:pt x="0" y="185"/>
                  <a:pt x="2" y="189"/>
                </a:cubicBezTo>
                <a:cubicBezTo>
                  <a:pt x="4" y="192"/>
                  <a:pt x="7" y="194"/>
                  <a:pt x="11" y="194"/>
                </a:cubicBezTo>
                <a:cubicBezTo>
                  <a:pt x="275" y="194"/>
                  <a:pt x="275" y="194"/>
                  <a:pt x="275" y="194"/>
                </a:cubicBezTo>
                <a:cubicBezTo>
                  <a:pt x="279" y="194"/>
                  <a:pt x="283" y="192"/>
                  <a:pt x="284" y="188"/>
                </a:cubicBezTo>
                <a:cubicBezTo>
                  <a:pt x="286" y="184"/>
                  <a:pt x="284" y="180"/>
                  <a:pt x="282" y="177"/>
                </a:cubicBezTo>
                <a:close/>
                <a:moveTo>
                  <a:pt x="46" y="24"/>
                </a:moveTo>
                <a:cubicBezTo>
                  <a:pt x="46" y="22"/>
                  <a:pt x="47" y="19"/>
                  <a:pt x="49" y="17"/>
                </a:cubicBezTo>
                <a:cubicBezTo>
                  <a:pt x="51" y="15"/>
                  <a:pt x="53" y="14"/>
                  <a:pt x="56" y="14"/>
                </a:cubicBezTo>
                <a:cubicBezTo>
                  <a:pt x="230" y="14"/>
                  <a:pt x="230" y="14"/>
                  <a:pt x="230" y="14"/>
                </a:cubicBezTo>
                <a:cubicBezTo>
                  <a:pt x="233" y="14"/>
                  <a:pt x="235" y="15"/>
                  <a:pt x="237" y="17"/>
                </a:cubicBezTo>
                <a:cubicBezTo>
                  <a:pt x="239" y="19"/>
                  <a:pt x="240" y="22"/>
                  <a:pt x="240" y="24"/>
                </a:cubicBezTo>
                <a:cubicBezTo>
                  <a:pt x="240" y="120"/>
                  <a:pt x="240" y="120"/>
                  <a:pt x="240" y="120"/>
                </a:cubicBezTo>
                <a:cubicBezTo>
                  <a:pt x="240" y="123"/>
                  <a:pt x="239" y="125"/>
                  <a:pt x="237" y="127"/>
                </a:cubicBezTo>
                <a:cubicBezTo>
                  <a:pt x="235" y="129"/>
                  <a:pt x="233" y="130"/>
                  <a:pt x="230" y="130"/>
                </a:cubicBezTo>
                <a:cubicBezTo>
                  <a:pt x="228" y="130"/>
                  <a:pt x="56" y="130"/>
                  <a:pt x="56" y="130"/>
                </a:cubicBezTo>
                <a:cubicBezTo>
                  <a:pt x="53" y="130"/>
                  <a:pt x="51" y="129"/>
                  <a:pt x="49" y="127"/>
                </a:cubicBezTo>
                <a:cubicBezTo>
                  <a:pt x="47" y="125"/>
                  <a:pt x="46" y="123"/>
                  <a:pt x="46" y="120"/>
                </a:cubicBezTo>
                <a:lnTo>
                  <a:pt x="46" y="24"/>
                </a:lnTo>
                <a:close/>
                <a:moveTo>
                  <a:pt x="43" y="143"/>
                </a:moveTo>
                <a:cubicBezTo>
                  <a:pt x="243" y="143"/>
                  <a:pt x="243" y="143"/>
                  <a:pt x="243" y="143"/>
                </a:cubicBezTo>
                <a:cubicBezTo>
                  <a:pt x="248" y="151"/>
                  <a:pt x="248" y="151"/>
                  <a:pt x="248" y="151"/>
                </a:cubicBezTo>
                <a:cubicBezTo>
                  <a:pt x="38" y="151"/>
                  <a:pt x="38" y="151"/>
                  <a:pt x="38" y="151"/>
                </a:cubicBezTo>
                <a:lnTo>
                  <a:pt x="43" y="143"/>
                </a:lnTo>
                <a:close/>
                <a:moveTo>
                  <a:pt x="34" y="157"/>
                </a:moveTo>
                <a:cubicBezTo>
                  <a:pt x="252" y="157"/>
                  <a:pt x="252" y="157"/>
                  <a:pt x="252" y="157"/>
                </a:cubicBezTo>
                <a:cubicBezTo>
                  <a:pt x="257" y="165"/>
                  <a:pt x="257" y="165"/>
                  <a:pt x="257" y="165"/>
                </a:cubicBezTo>
                <a:cubicBezTo>
                  <a:pt x="29" y="165"/>
                  <a:pt x="29" y="165"/>
                  <a:pt x="29" y="165"/>
                </a:cubicBezTo>
                <a:lnTo>
                  <a:pt x="34" y="157"/>
                </a:lnTo>
                <a:close/>
                <a:moveTo>
                  <a:pt x="97" y="179"/>
                </a:moveTo>
                <a:cubicBezTo>
                  <a:pt x="20" y="179"/>
                  <a:pt x="20" y="179"/>
                  <a:pt x="20" y="179"/>
                </a:cubicBezTo>
                <a:cubicBezTo>
                  <a:pt x="25" y="171"/>
                  <a:pt x="25" y="171"/>
                  <a:pt x="25" y="171"/>
                </a:cubicBezTo>
                <a:cubicBezTo>
                  <a:pt x="100" y="171"/>
                  <a:pt x="100" y="171"/>
                  <a:pt x="100" y="171"/>
                </a:cubicBezTo>
                <a:lnTo>
                  <a:pt x="97" y="179"/>
                </a:lnTo>
                <a:close/>
                <a:moveTo>
                  <a:pt x="189" y="179"/>
                </a:moveTo>
                <a:cubicBezTo>
                  <a:pt x="186" y="171"/>
                  <a:pt x="186" y="171"/>
                  <a:pt x="186" y="171"/>
                </a:cubicBezTo>
                <a:cubicBezTo>
                  <a:pt x="261" y="171"/>
                  <a:pt x="261" y="171"/>
                  <a:pt x="261" y="171"/>
                </a:cubicBezTo>
                <a:cubicBezTo>
                  <a:pt x="266" y="179"/>
                  <a:pt x="266" y="179"/>
                  <a:pt x="266" y="179"/>
                </a:cubicBezTo>
                <a:lnTo>
                  <a:pt x="189" y="1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 pitchFamily="34" charset="0"/>
              <a:ea typeface="Microsoft YaHei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50" name="稻壳儿搜索【幻雨工作室】_16">
            <a:extLst>
              <a:ext uri="{FF2B5EF4-FFF2-40B4-BE49-F238E27FC236}">
                <a16:creationId xmlns:a16="http://schemas.microsoft.com/office/drawing/2014/main" id="{1FE1662B-6012-4E70-8F33-18BB9E04CB43}"/>
              </a:ext>
            </a:extLst>
          </p:cNvPr>
          <p:cNvSpPr txBox="1"/>
          <p:nvPr/>
        </p:nvSpPr>
        <p:spPr>
          <a:xfrm>
            <a:off x="7553770" y="2905779"/>
            <a:ext cx="2218303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收获知识，收获耐心，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收获友谊，收获成长</a:t>
            </a:r>
          </a:p>
        </p:txBody>
      </p:sp>
      <p:sp>
        <p:nvSpPr>
          <p:cNvPr id="51" name="稻壳儿搜索【幻雨工作室】_17">
            <a:extLst>
              <a:ext uri="{FF2B5EF4-FFF2-40B4-BE49-F238E27FC236}">
                <a16:creationId xmlns:a16="http://schemas.microsoft.com/office/drawing/2014/main" id="{71397C27-F90D-4CED-8610-458DCDA879DA}"/>
              </a:ext>
            </a:extLst>
          </p:cNvPr>
          <p:cNvSpPr txBox="1"/>
          <p:nvPr/>
        </p:nvSpPr>
        <p:spPr>
          <a:xfrm>
            <a:off x="7553770" y="4793423"/>
            <a:ext cx="2611097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做好你能做的，接受你不能改变的</a:t>
            </a:r>
          </a:p>
        </p:txBody>
      </p:sp>
      <p:sp>
        <p:nvSpPr>
          <p:cNvPr id="52" name="稻壳儿搜索【幻雨工作室】_18">
            <a:extLst>
              <a:ext uri="{FF2B5EF4-FFF2-40B4-BE49-F238E27FC236}">
                <a16:creationId xmlns:a16="http://schemas.microsoft.com/office/drawing/2014/main" id="{5349C4FB-F388-4E5A-939E-32427B32A145}"/>
              </a:ext>
            </a:extLst>
          </p:cNvPr>
          <p:cNvSpPr txBox="1"/>
          <p:nvPr/>
        </p:nvSpPr>
        <p:spPr>
          <a:xfrm>
            <a:off x="1469768" y="2040010"/>
            <a:ext cx="2611097" cy="1453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one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rPr>
              <a:t>结果虽然重要，但是过程更重要，不管结果如何，自己学到了东西，过程很开心，美好。也足够了</a:t>
            </a:r>
          </a:p>
        </p:txBody>
      </p:sp>
      <p:sp>
        <p:nvSpPr>
          <p:cNvPr id="53" name="稻壳儿搜索【幻雨工作室】_19">
            <a:extLst>
              <a:ext uri="{FF2B5EF4-FFF2-40B4-BE49-F238E27FC236}">
                <a16:creationId xmlns:a16="http://schemas.microsoft.com/office/drawing/2014/main" id="{CBE2F26C-E7DF-4DEB-A5CA-4255EA8ADF62}"/>
              </a:ext>
            </a:extLst>
          </p:cNvPr>
          <p:cNvSpPr txBox="1"/>
          <p:nvPr/>
        </p:nvSpPr>
        <p:spPr>
          <a:xfrm>
            <a:off x="1469768" y="3927653"/>
            <a:ext cx="2611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学会反思，从失败中成长</a:t>
            </a:r>
          </a:p>
        </p:txBody>
      </p:sp>
    </p:spTree>
    <p:extLst>
      <p:ext uri="{BB962C8B-B14F-4D97-AF65-F5344CB8AC3E}">
        <p14:creationId xmlns:p14="http://schemas.microsoft.com/office/powerpoint/2010/main" val="463555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803236" y="684810"/>
            <a:ext cx="4096516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Match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比赛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  <a:sym typeface="Arial"/>
            </a:endParaRPr>
          </a:p>
        </p:txBody>
      </p:sp>
      <p:pic>
        <p:nvPicPr>
          <p:cNvPr id="2" name="AE195BFB8FF946074F1D694BDFC30ED6">
            <a:hlinkClick r:id="" action="ppaction://media"/>
            <a:extLst>
              <a:ext uri="{FF2B5EF4-FFF2-40B4-BE49-F238E27FC236}">
                <a16:creationId xmlns:a16="http://schemas.microsoft.com/office/drawing/2014/main" id="{5D1A0CD5-C0E6-4D5B-B09C-F5D18D48C6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39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7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稻壳儿搜索【幻雨工作室】_1">
            <a:extLst>
              <a:ext uri="{FF2B5EF4-FFF2-40B4-BE49-F238E27FC236}">
                <a16:creationId xmlns:a16="http://schemas.microsoft.com/office/drawing/2014/main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2">
            <a:extLst>
              <a:ext uri="{FF2B5EF4-FFF2-40B4-BE49-F238E27FC236}">
                <a16:creationId xmlns:a16="http://schemas.microsoft.com/office/drawing/2014/main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3">
            <a:extLst>
              <a:ext uri="{FF2B5EF4-FFF2-40B4-BE49-F238E27FC236}">
                <a16:creationId xmlns:a16="http://schemas.microsoft.com/office/drawing/2014/main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4">
            <a:extLst>
              <a:ext uri="{FF2B5EF4-FFF2-40B4-BE49-F238E27FC236}">
                <a16:creationId xmlns:a16="http://schemas.microsoft.com/office/drawing/2014/main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5">
            <a:extLst>
              <a:ext uri="{FF2B5EF4-FFF2-40B4-BE49-F238E27FC236}">
                <a16:creationId xmlns:a16="http://schemas.microsoft.com/office/drawing/2014/main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6">
            <a:extLst>
              <a:ext uri="{FF2B5EF4-FFF2-40B4-BE49-F238E27FC236}">
                <a16:creationId xmlns:a16="http://schemas.microsoft.com/office/drawing/2014/main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7">
            <a:extLst>
              <a:ext uri="{FF2B5EF4-FFF2-40B4-BE49-F238E27FC236}">
                <a16:creationId xmlns:a16="http://schemas.microsoft.com/office/drawing/2014/main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8">
            <a:extLst>
              <a:ext uri="{FF2B5EF4-FFF2-40B4-BE49-F238E27FC236}">
                <a16:creationId xmlns:a16="http://schemas.microsoft.com/office/drawing/2014/main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9">
            <a:extLst>
              <a:ext uri="{FF2B5EF4-FFF2-40B4-BE49-F238E27FC236}">
                <a16:creationId xmlns:a16="http://schemas.microsoft.com/office/drawing/2014/main" id="{7C87FE29-3B5C-44D3-BB4D-8B73F098386A}"/>
              </a:ext>
            </a:extLst>
          </p:cNvPr>
          <p:cNvSpPr/>
          <p:nvPr/>
        </p:nvSpPr>
        <p:spPr>
          <a:xfrm rot="15628517">
            <a:off x="9772425" y="6068865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0">
            <a:extLst>
              <a:ext uri="{FF2B5EF4-FFF2-40B4-BE49-F238E27FC236}">
                <a16:creationId xmlns:a16="http://schemas.microsoft.com/office/drawing/2014/main" id="{68FCE8A7-DE61-4DFA-B921-081CF2722B3D}"/>
              </a:ext>
            </a:extLst>
          </p:cNvPr>
          <p:cNvSpPr/>
          <p:nvPr/>
        </p:nvSpPr>
        <p:spPr>
          <a:xfrm rot="15628517">
            <a:off x="10100173" y="6292985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1">
            <a:extLst>
              <a:ext uri="{FF2B5EF4-FFF2-40B4-BE49-F238E27FC236}">
                <a16:creationId xmlns:a16="http://schemas.microsoft.com/office/drawing/2014/main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2">
            <a:extLst>
              <a:ext uri="{FF2B5EF4-FFF2-40B4-BE49-F238E27FC236}">
                <a16:creationId xmlns:a16="http://schemas.microsoft.com/office/drawing/2014/main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5" name="稻壳儿搜索【幻雨工作室】_13">
            <a:extLst>
              <a:ext uri="{FF2B5EF4-FFF2-40B4-BE49-F238E27FC236}">
                <a16:creationId xmlns:a16="http://schemas.microsoft.com/office/drawing/2014/main" id="{0D0CF764-01D3-4920-B992-A977FF4B5E3D}"/>
              </a:ext>
            </a:extLst>
          </p:cNvPr>
          <p:cNvSpPr txBox="1"/>
          <p:nvPr/>
        </p:nvSpPr>
        <p:spPr>
          <a:xfrm>
            <a:off x="2559844" y="3736049"/>
            <a:ext cx="7072312" cy="688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Let your old age be childlike, and your childhood like old age; that is, so that neither may your wisdom be with pride, nor your humility without wisdom.</a:t>
            </a: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1" name="稻壳儿搜索【幻雨工作室】_14">
            <a:extLst>
              <a:ext uri="{FF2B5EF4-FFF2-40B4-BE49-F238E27FC236}">
                <a16:creationId xmlns:a16="http://schemas.microsoft.com/office/drawing/2014/main" id="{F095EA38-19F0-4A67-BCED-F6F2D7ECC660}"/>
              </a:ext>
            </a:extLst>
          </p:cNvPr>
          <p:cNvSpPr txBox="1"/>
          <p:nvPr/>
        </p:nvSpPr>
        <p:spPr>
          <a:xfrm>
            <a:off x="2447925" y="3448096"/>
            <a:ext cx="7296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不忘初心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不枉此行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一起努力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一起进步</a:t>
            </a:r>
          </a:p>
        </p:txBody>
      </p:sp>
      <p:sp>
        <p:nvSpPr>
          <p:cNvPr id="32" name="稻壳儿搜索【幻雨工作室】_15">
            <a:extLst>
              <a:ext uri="{FF2B5EF4-FFF2-40B4-BE49-F238E27FC236}">
                <a16:creationId xmlns:a16="http://schemas.microsoft.com/office/drawing/2014/main" id="{4493F7FD-E510-4A72-BA8A-66141B665F5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370009" y="2464222"/>
            <a:ext cx="74519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大家的</a:t>
            </a:r>
            <a:r>
              <a:rPr lang="zh-CN" altLang="en-US" sz="48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</a:t>
            </a:r>
            <a:endParaRPr lang="en-US" altLang="zh-CN" sz="4800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稻壳儿搜索【幻雨工作室】_16">
            <a:extLst>
              <a:ext uri="{FF2B5EF4-FFF2-40B4-BE49-F238E27FC236}">
                <a16:creationId xmlns:a16="http://schemas.microsoft.com/office/drawing/2014/main" id="{F7EA5A73-62B6-4468-BCCA-05F47BDBD66C}"/>
              </a:ext>
            </a:extLst>
          </p:cNvPr>
          <p:cNvSpPr/>
          <p:nvPr/>
        </p:nvSpPr>
        <p:spPr>
          <a:xfrm>
            <a:off x="4865496" y="4658682"/>
            <a:ext cx="1165609" cy="30777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稻壳儿搜索【幻雨工作室】_17">
            <a:extLst>
              <a:ext uri="{FF2B5EF4-FFF2-40B4-BE49-F238E27FC236}">
                <a16:creationId xmlns:a16="http://schemas.microsoft.com/office/drawing/2014/main" id="{167FB9B0-0F8C-4F69-AF2A-37740D86D6DC}"/>
              </a:ext>
            </a:extLst>
          </p:cNvPr>
          <p:cNvSpPr txBox="1"/>
          <p:nvPr/>
        </p:nvSpPr>
        <p:spPr>
          <a:xfrm>
            <a:off x="4985096" y="4681766"/>
            <a:ext cx="926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机器人小组</a:t>
            </a:r>
          </a:p>
        </p:txBody>
      </p:sp>
      <p:sp>
        <p:nvSpPr>
          <p:cNvPr id="35" name="稻壳儿搜索【幻雨工作室】_18">
            <a:extLst>
              <a:ext uri="{FF2B5EF4-FFF2-40B4-BE49-F238E27FC236}">
                <a16:creationId xmlns:a16="http://schemas.microsoft.com/office/drawing/2014/main" id="{490AFB20-5B49-40D5-8EAD-F81AD01F3277}"/>
              </a:ext>
            </a:extLst>
          </p:cNvPr>
          <p:cNvSpPr/>
          <p:nvPr/>
        </p:nvSpPr>
        <p:spPr>
          <a:xfrm>
            <a:off x="6160896" y="4658682"/>
            <a:ext cx="1165609" cy="307778"/>
          </a:xfrm>
          <a:prstGeom prst="roundRect">
            <a:avLst>
              <a:gd name="adj" fmla="val 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稻壳儿搜索【幻雨工作室】_19">
            <a:extLst>
              <a:ext uri="{FF2B5EF4-FFF2-40B4-BE49-F238E27FC236}">
                <a16:creationId xmlns:a16="http://schemas.microsoft.com/office/drawing/2014/main" id="{180996A8-4C57-43B5-8DE7-7D6A584147F4}"/>
              </a:ext>
            </a:extLst>
          </p:cNvPr>
          <p:cNvSpPr txBox="1"/>
          <p:nvPr/>
        </p:nvSpPr>
        <p:spPr>
          <a:xfrm>
            <a:off x="6280496" y="4681766"/>
            <a:ext cx="926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第六组</a:t>
            </a:r>
          </a:p>
        </p:txBody>
      </p:sp>
      <p:sp>
        <p:nvSpPr>
          <p:cNvPr id="37" name="稻壳儿搜索【幻雨工作室】_20">
            <a:extLst>
              <a:ext uri="{FF2B5EF4-FFF2-40B4-BE49-F238E27FC236}">
                <a16:creationId xmlns:a16="http://schemas.microsoft.com/office/drawing/2014/main" id="{EB6D8B68-CCDF-47D7-9AE5-92529CF163D4}"/>
              </a:ext>
            </a:extLst>
          </p:cNvPr>
          <p:cNvSpPr txBox="1"/>
          <p:nvPr/>
        </p:nvSpPr>
        <p:spPr>
          <a:xfrm>
            <a:off x="4848703" y="1582740"/>
            <a:ext cx="24945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 spc="20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zh-CN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380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稻壳儿搜索【幻雨工作室】_1">
            <a:extLst>
              <a:ext uri="{FF2B5EF4-FFF2-40B4-BE49-F238E27FC236}">
                <a16:creationId xmlns:a16="http://schemas.microsoft.com/office/drawing/2014/main" id="{558F3907-629D-4DE2-87A0-205AC812E907}"/>
              </a:ext>
            </a:extLst>
          </p:cNvPr>
          <p:cNvSpPr/>
          <p:nvPr/>
        </p:nvSpPr>
        <p:spPr>
          <a:xfrm rot="1866443" flipH="1" flipV="1">
            <a:off x="4074795" y="-832672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2">
            <a:extLst>
              <a:ext uri="{FF2B5EF4-FFF2-40B4-BE49-F238E27FC236}">
                <a16:creationId xmlns:a16="http://schemas.microsoft.com/office/drawing/2014/main" id="{2F1584BC-AEDE-4C05-8310-2ECA3D08A3EF}"/>
              </a:ext>
            </a:extLst>
          </p:cNvPr>
          <p:cNvSpPr/>
          <p:nvPr/>
        </p:nvSpPr>
        <p:spPr>
          <a:xfrm rot="9099027" flipH="1">
            <a:off x="1382171" y="6483981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3">
            <a:extLst>
              <a:ext uri="{FF2B5EF4-FFF2-40B4-BE49-F238E27FC236}">
                <a16:creationId xmlns:a16="http://schemas.microsoft.com/office/drawing/2014/main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4">
            <a:extLst>
              <a:ext uri="{FF2B5EF4-FFF2-40B4-BE49-F238E27FC236}">
                <a16:creationId xmlns:a16="http://schemas.microsoft.com/office/drawing/2014/main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5">
            <a:extLst>
              <a:ext uri="{FF2B5EF4-FFF2-40B4-BE49-F238E27FC236}">
                <a16:creationId xmlns:a16="http://schemas.microsoft.com/office/drawing/2014/main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6">
            <a:extLst>
              <a:ext uri="{FF2B5EF4-FFF2-40B4-BE49-F238E27FC236}">
                <a16:creationId xmlns:a16="http://schemas.microsoft.com/office/drawing/2014/main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7">
            <a:extLst>
              <a:ext uri="{FF2B5EF4-FFF2-40B4-BE49-F238E27FC236}">
                <a16:creationId xmlns:a16="http://schemas.microsoft.com/office/drawing/2014/main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8">
            <a:extLst>
              <a:ext uri="{FF2B5EF4-FFF2-40B4-BE49-F238E27FC236}">
                <a16:creationId xmlns:a16="http://schemas.microsoft.com/office/drawing/2014/main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9">
            <a:extLst>
              <a:ext uri="{FF2B5EF4-FFF2-40B4-BE49-F238E27FC236}">
                <a16:creationId xmlns:a16="http://schemas.microsoft.com/office/drawing/2014/main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0">
            <a:extLst>
              <a:ext uri="{FF2B5EF4-FFF2-40B4-BE49-F238E27FC236}">
                <a16:creationId xmlns:a16="http://schemas.microsoft.com/office/drawing/2014/main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grpSp>
        <p:nvGrpSpPr>
          <p:cNvPr id="33" name="稻壳儿搜索【幻雨工作室】_11">
            <a:extLst>
              <a:ext uri="{FF2B5EF4-FFF2-40B4-BE49-F238E27FC236}">
                <a16:creationId xmlns:a16="http://schemas.microsoft.com/office/drawing/2014/main" id="{8ABD4270-4E63-4E9A-8F9C-304336D5FB94}"/>
              </a:ext>
            </a:extLst>
          </p:cNvPr>
          <p:cNvGrpSpPr/>
          <p:nvPr/>
        </p:nvGrpSpPr>
        <p:grpSpPr>
          <a:xfrm>
            <a:off x="6803747" y="1735546"/>
            <a:ext cx="1107996" cy="537050"/>
            <a:chOff x="7290135" y="1890436"/>
            <a:chExt cx="1107996" cy="537050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AF4E0E9A-C6D5-4597-84A4-FDA2DC07FD53}"/>
                </a:ext>
              </a:extLst>
            </p:cNvPr>
            <p:cNvSpPr txBox="1"/>
            <p:nvPr/>
          </p:nvSpPr>
          <p:spPr>
            <a:xfrm>
              <a:off x="7290135" y="189043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成员简介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61B00D50-D594-422A-BB69-899F989E4847}"/>
                </a:ext>
              </a:extLst>
            </p:cNvPr>
            <p:cNvSpPr txBox="1"/>
            <p:nvPr/>
          </p:nvSpPr>
          <p:spPr>
            <a:xfrm>
              <a:off x="7290135" y="2212042"/>
              <a:ext cx="8707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 Light" panose="020B0502040204020203" pitchFamily="34" charset="-122"/>
                  <a:cs typeface="Arial" panose="020B0604020202020204" pitchFamily="34" charset="0"/>
                </a:rPr>
                <a:t>Member profile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36" name="稻壳儿搜索【幻雨工作室】_12">
            <a:extLst>
              <a:ext uri="{FF2B5EF4-FFF2-40B4-BE49-F238E27FC236}">
                <a16:creationId xmlns:a16="http://schemas.microsoft.com/office/drawing/2014/main" id="{3126A55A-416E-4FE6-8AB3-154BDBC069A6}"/>
              </a:ext>
            </a:extLst>
          </p:cNvPr>
          <p:cNvSpPr txBox="1"/>
          <p:nvPr/>
        </p:nvSpPr>
        <p:spPr>
          <a:xfrm>
            <a:off x="6100416" y="168090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01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grpSp>
        <p:nvGrpSpPr>
          <p:cNvPr id="37" name="稻壳儿搜索【幻雨工作室】_13">
            <a:extLst>
              <a:ext uri="{FF2B5EF4-FFF2-40B4-BE49-F238E27FC236}">
                <a16:creationId xmlns:a16="http://schemas.microsoft.com/office/drawing/2014/main" id="{DA1C6ADE-86F9-46E0-9E34-EA96BB1A01FF}"/>
              </a:ext>
            </a:extLst>
          </p:cNvPr>
          <p:cNvGrpSpPr/>
          <p:nvPr/>
        </p:nvGrpSpPr>
        <p:grpSpPr>
          <a:xfrm>
            <a:off x="6803747" y="3912522"/>
            <a:ext cx="684803" cy="537050"/>
            <a:chOff x="7290135" y="1890436"/>
            <a:chExt cx="684803" cy="537050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2EA67E54-329E-4071-BEBF-17E71D894D0F}"/>
                </a:ext>
              </a:extLst>
            </p:cNvPr>
            <p:cNvSpPr txBox="1"/>
            <p:nvPr/>
          </p:nvSpPr>
          <p:spPr>
            <a:xfrm>
              <a:off x="7290135" y="189043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调试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D3754705-5FEC-4B50-AD25-54FFA12B7C53}"/>
                </a:ext>
              </a:extLst>
            </p:cNvPr>
            <p:cNvSpPr txBox="1"/>
            <p:nvPr/>
          </p:nvSpPr>
          <p:spPr>
            <a:xfrm>
              <a:off x="7290135" y="2212042"/>
              <a:ext cx="68480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 Light" panose="020B0502040204020203" pitchFamily="34" charset="-122"/>
                  <a:cs typeface="Arial" panose="020B0604020202020204" pitchFamily="34" charset="0"/>
                </a:rPr>
                <a:t>Debugging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40" name="稻壳儿搜索【幻雨工作室】_14">
            <a:extLst>
              <a:ext uri="{FF2B5EF4-FFF2-40B4-BE49-F238E27FC236}">
                <a16:creationId xmlns:a16="http://schemas.microsoft.com/office/drawing/2014/main" id="{F28B976D-73E8-4444-8C71-C1460A1CA486}"/>
              </a:ext>
            </a:extLst>
          </p:cNvPr>
          <p:cNvSpPr txBox="1"/>
          <p:nvPr/>
        </p:nvSpPr>
        <p:spPr>
          <a:xfrm>
            <a:off x="6100416" y="385788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03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41" name="稻壳儿搜索【幻雨工作室】_15">
            <a:extLst>
              <a:ext uri="{FF2B5EF4-FFF2-40B4-BE49-F238E27FC236}">
                <a16:creationId xmlns:a16="http://schemas.microsoft.com/office/drawing/2014/main" id="{EB3B6DD1-6B7F-426D-A1FC-5E10DBAB79F0}"/>
              </a:ext>
            </a:extLst>
          </p:cNvPr>
          <p:cNvSpPr txBox="1"/>
          <p:nvPr/>
        </p:nvSpPr>
        <p:spPr>
          <a:xfrm>
            <a:off x="6803747" y="282403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组装</a:t>
            </a:r>
          </a:p>
        </p:txBody>
      </p:sp>
      <p:sp>
        <p:nvSpPr>
          <p:cNvPr id="42" name="稻壳儿搜索【幻雨工作室】_16">
            <a:extLst>
              <a:ext uri="{FF2B5EF4-FFF2-40B4-BE49-F238E27FC236}">
                <a16:creationId xmlns:a16="http://schemas.microsoft.com/office/drawing/2014/main" id="{6D6F6830-1AF0-4E41-B8B9-1A565796779E}"/>
              </a:ext>
            </a:extLst>
          </p:cNvPr>
          <p:cNvSpPr txBox="1"/>
          <p:nvPr/>
        </p:nvSpPr>
        <p:spPr>
          <a:xfrm>
            <a:off x="6803747" y="3145640"/>
            <a:ext cx="63671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Assemble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43" name="稻壳儿搜索【幻雨工作室】_17">
            <a:extLst>
              <a:ext uri="{FF2B5EF4-FFF2-40B4-BE49-F238E27FC236}">
                <a16:creationId xmlns:a16="http://schemas.microsoft.com/office/drawing/2014/main" id="{EC03D7F3-60D7-4231-9F97-D566CE608684}"/>
              </a:ext>
            </a:extLst>
          </p:cNvPr>
          <p:cNvSpPr txBox="1"/>
          <p:nvPr/>
        </p:nvSpPr>
        <p:spPr>
          <a:xfrm>
            <a:off x="6100416" y="2769394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02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44" name="稻壳儿搜索【幻雨工作室】_18">
            <a:extLst>
              <a:ext uri="{FF2B5EF4-FFF2-40B4-BE49-F238E27FC236}">
                <a16:creationId xmlns:a16="http://schemas.microsoft.com/office/drawing/2014/main" id="{52BABA82-F48D-45B9-A6D1-FB5198865288}"/>
              </a:ext>
            </a:extLst>
          </p:cNvPr>
          <p:cNvSpPr txBox="1"/>
          <p:nvPr/>
        </p:nvSpPr>
        <p:spPr>
          <a:xfrm>
            <a:off x="6803747" y="500101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比赛</a:t>
            </a:r>
          </a:p>
        </p:txBody>
      </p:sp>
      <p:sp>
        <p:nvSpPr>
          <p:cNvPr id="45" name="稻壳儿搜索【幻雨工作室】_19">
            <a:extLst>
              <a:ext uri="{FF2B5EF4-FFF2-40B4-BE49-F238E27FC236}">
                <a16:creationId xmlns:a16="http://schemas.microsoft.com/office/drawing/2014/main" id="{6DF85AC2-2B5C-4A96-8E26-A2C4E9D8CCE4}"/>
              </a:ext>
            </a:extLst>
          </p:cNvPr>
          <p:cNvSpPr txBox="1"/>
          <p:nvPr/>
        </p:nvSpPr>
        <p:spPr>
          <a:xfrm>
            <a:off x="6803747" y="5322617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Match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46" name="稻壳儿搜索【幻雨工作室】_20">
            <a:extLst>
              <a:ext uri="{FF2B5EF4-FFF2-40B4-BE49-F238E27FC236}">
                <a16:creationId xmlns:a16="http://schemas.microsoft.com/office/drawing/2014/main" id="{6F5AC678-0682-4756-A298-4C5A9B3C4DE1}"/>
              </a:ext>
            </a:extLst>
          </p:cNvPr>
          <p:cNvSpPr txBox="1"/>
          <p:nvPr/>
        </p:nvSpPr>
        <p:spPr>
          <a:xfrm>
            <a:off x="6100416" y="4946371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04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grpSp>
        <p:nvGrpSpPr>
          <p:cNvPr id="47" name="稻壳儿搜索【幻雨工作室】_21">
            <a:extLst>
              <a:ext uri="{FF2B5EF4-FFF2-40B4-BE49-F238E27FC236}">
                <a16:creationId xmlns:a16="http://schemas.microsoft.com/office/drawing/2014/main" id="{31D193FD-E6C3-4BCF-9CCB-71921E0B8199}"/>
              </a:ext>
            </a:extLst>
          </p:cNvPr>
          <p:cNvGrpSpPr/>
          <p:nvPr/>
        </p:nvGrpSpPr>
        <p:grpSpPr>
          <a:xfrm>
            <a:off x="3624304" y="3004364"/>
            <a:ext cx="1172117" cy="849273"/>
            <a:chOff x="8853714" y="2877146"/>
            <a:chExt cx="1172117" cy="849273"/>
          </a:xfrm>
        </p:grpSpPr>
        <p:sp>
          <p:nvSpPr>
            <p:cNvPr id="48" name="稻壳儿搜索【幻雨工作室】_11">
              <a:extLst>
                <a:ext uri="{FF2B5EF4-FFF2-40B4-BE49-F238E27FC236}">
                  <a16:creationId xmlns:a16="http://schemas.microsoft.com/office/drawing/2014/main" id="{CAABB702-B7FD-4CD3-9E94-446AC09745C2}"/>
                </a:ext>
              </a:extLst>
            </p:cNvPr>
            <p:cNvSpPr txBox="1"/>
            <p:nvPr/>
          </p:nvSpPr>
          <p:spPr>
            <a:xfrm>
              <a:off x="8937070" y="2877146"/>
              <a:ext cx="10054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49" name="稻壳儿搜索【幻雨工作室】_12">
              <a:extLst>
                <a:ext uri="{FF2B5EF4-FFF2-40B4-BE49-F238E27FC236}">
                  <a16:creationId xmlns:a16="http://schemas.microsoft.com/office/drawing/2014/main" id="{5A97A478-E76D-4D94-9A11-C3A0D12FDA1E}"/>
                </a:ext>
              </a:extLst>
            </p:cNvPr>
            <p:cNvSpPr txBox="1"/>
            <p:nvPr/>
          </p:nvSpPr>
          <p:spPr>
            <a:xfrm>
              <a:off x="8853714" y="3418642"/>
              <a:ext cx="11721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accent1"/>
                  </a:solidFill>
                  <a:latin typeface="Arial" panose="020B0604020202020204" pitchFamily="34" charset="0"/>
                  <a:ea typeface="方正大标宋简体" panose="03000509000000000000" pitchFamily="65" charset="-122"/>
                  <a:cs typeface="Arial" panose="020B0604020202020204" pitchFamily="34" charset="0"/>
                </a:rPr>
                <a:t>CONTENTS</a:t>
              </a:r>
              <a:endParaRPr lang="zh-CN" altLang="en-US" sz="1400" dirty="0">
                <a:solidFill>
                  <a:schemeClr val="accent1"/>
                </a:solidFill>
                <a:latin typeface="Arial" panose="020B0604020202020204" pitchFamily="34" charset="0"/>
                <a:ea typeface="方正大标宋简体" panose="03000509000000000000" pitchFamily="65" charset="-122"/>
                <a:cs typeface="Arial" panose="020B0604020202020204" pitchFamily="34" charset="0"/>
              </a:endParaRPr>
            </a:p>
          </p:txBody>
        </p:sp>
      </p:grpSp>
      <p:sp>
        <p:nvSpPr>
          <p:cNvPr id="2" name="稻壳儿搜索【幻雨工作室】_22">
            <a:extLst>
              <a:ext uri="{FF2B5EF4-FFF2-40B4-BE49-F238E27FC236}">
                <a16:creationId xmlns:a16="http://schemas.microsoft.com/office/drawing/2014/main" id="{CE2CB32C-097E-483B-9D11-97DE3A7A7908}"/>
              </a:ext>
            </a:extLst>
          </p:cNvPr>
          <p:cNvSpPr/>
          <p:nvPr/>
        </p:nvSpPr>
        <p:spPr>
          <a:xfrm>
            <a:off x="3258049" y="2527300"/>
            <a:ext cx="1803400" cy="18034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稻壳儿搜索【幻雨工作室】_23">
            <a:extLst>
              <a:ext uri="{FF2B5EF4-FFF2-40B4-BE49-F238E27FC236}">
                <a16:creationId xmlns:a16="http://schemas.microsoft.com/office/drawing/2014/main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24">
            <a:extLst>
              <a:ext uri="{FF2B5EF4-FFF2-40B4-BE49-F238E27FC236}">
                <a16:creationId xmlns:a16="http://schemas.microsoft.com/office/drawing/2014/main" id="{8FBC7979-DEE0-4D50-950E-9AF1720D303B}"/>
              </a:ext>
            </a:extLst>
          </p:cNvPr>
          <p:cNvSpPr/>
          <p:nvPr/>
        </p:nvSpPr>
        <p:spPr>
          <a:xfrm rot="19504049" flipH="1" flipV="1">
            <a:off x="3530906" y="68004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4323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稻壳儿搜索【幻雨工作室】_1">
            <a:extLst>
              <a:ext uri="{FF2B5EF4-FFF2-40B4-BE49-F238E27FC236}">
                <a16:creationId xmlns:a16="http://schemas.microsoft.com/office/drawing/2014/main" id="{034BFAA1-BBDD-4758-9AA1-12FE1FA29D31}"/>
              </a:ext>
            </a:extLst>
          </p:cNvPr>
          <p:cNvSpPr/>
          <p:nvPr/>
        </p:nvSpPr>
        <p:spPr>
          <a:xfrm>
            <a:off x="5377581" y="1640171"/>
            <a:ext cx="1436841" cy="1436841"/>
          </a:xfrm>
          <a:custGeom>
            <a:avLst/>
            <a:gdLst>
              <a:gd name="connsiteX0" fmla="*/ 718420 w 1436841"/>
              <a:gd name="connsiteY0" fmla="*/ 0 h 1436841"/>
              <a:gd name="connsiteX1" fmla="*/ 1436841 w 1436841"/>
              <a:gd name="connsiteY1" fmla="*/ 718420 h 1436841"/>
              <a:gd name="connsiteX2" fmla="*/ 718420 w 1436841"/>
              <a:gd name="connsiteY2" fmla="*/ 1436841 h 1436841"/>
              <a:gd name="connsiteX3" fmla="*/ 0 w 1436841"/>
              <a:gd name="connsiteY3" fmla="*/ 718420 h 1436841"/>
              <a:gd name="connsiteX4" fmla="*/ 718420 w 1436841"/>
              <a:gd name="connsiteY4" fmla="*/ 0 h 143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841" h="1436841">
                <a:moveTo>
                  <a:pt x="718420" y="0"/>
                </a:moveTo>
                <a:lnTo>
                  <a:pt x="1436841" y="718420"/>
                </a:lnTo>
                <a:lnTo>
                  <a:pt x="718420" y="1436841"/>
                </a:lnTo>
                <a:lnTo>
                  <a:pt x="0" y="718420"/>
                </a:lnTo>
                <a:lnTo>
                  <a:pt x="71842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稻壳儿搜索【幻雨工作室】_2">
            <a:extLst>
              <a:ext uri="{FF2B5EF4-FFF2-40B4-BE49-F238E27FC236}">
                <a16:creationId xmlns:a16="http://schemas.microsoft.com/office/drawing/2014/main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3">
            <a:extLst>
              <a:ext uri="{FF2B5EF4-FFF2-40B4-BE49-F238E27FC236}">
                <a16:creationId xmlns:a16="http://schemas.microsoft.com/office/drawing/2014/main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4">
            <a:extLst>
              <a:ext uri="{FF2B5EF4-FFF2-40B4-BE49-F238E27FC236}">
                <a16:creationId xmlns:a16="http://schemas.microsoft.com/office/drawing/2014/main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5">
            <a:extLst>
              <a:ext uri="{FF2B5EF4-FFF2-40B4-BE49-F238E27FC236}">
                <a16:creationId xmlns:a16="http://schemas.microsoft.com/office/drawing/2014/main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6">
            <a:extLst>
              <a:ext uri="{FF2B5EF4-FFF2-40B4-BE49-F238E27FC236}">
                <a16:creationId xmlns:a16="http://schemas.microsoft.com/office/drawing/2014/main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7">
            <a:extLst>
              <a:ext uri="{FF2B5EF4-FFF2-40B4-BE49-F238E27FC236}">
                <a16:creationId xmlns:a16="http://schemas.microsoft.com/office/drawing/2014/main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8">
            <a:extLst>
              <a:ext uri="{FF2B5EF4-FFF2-40B4-BE49-F238E27FC236}">
                <a16:creationId xmlns:a16="http://schemas.microsoft.com/office/drawing/2014/main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9">
            <a:extLst>
              <a:ext uri="{FF2B5EF4-FFF2-40B4-BE49-F238E27FC236}">
                <a16:creationId xmlns:a16="http://schemas.microsoft.com/office/drawing/2014/main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10">
            <a:extLst>
              <a:ext uri="{FF2B5EF4-FFF2-40B4-BE49-F238E27FC236}">
                <a16:creationId xmlns:a16="http://schemas.microsoft.com/office/drawing/2014/main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1">
            <a:extLst>
              <a:ext uri="{FF2B5EF4-FFF2-40B4-BE49-F238E27FC236}">
                <a16:creationId xmlns:a16="http://schemas.microsoft.com/office/drawing/2014/main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2">
            <a:extLst>
              <a:ext uri="{FF2B5EF4-FFF2-40B4-BE49-F238E27FC236}">
                <a16:creationId xmlns:a16="http://schemas.microsoft.com/office/drawing/2014/main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3">
            <a:extLst>
              <a:ext uri="{FF2B5EF4-FFF2-40B4-BE49-F238E27FC236}">
                <a16:creationId xmlns:a16="http://schemas.microsoft.com/office/drawing/2014/main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稻壳儿搜索【幻雨工作室】_14">
            <a:extLst>
              <a:ext uri="{FF2B5EF4-FFF2-40B4-BE49-F238E27FC236}">
                <a16:creationId xmlns:a16="http://schemas.microsoft.com/office/drawing/2014/main" id="{D2385676-B08A-4E1C-B994-959DF7F23904}"/>
              </a:ext>
            </a:extLst>
          </p:cNvPr>
          <p:cNvSpPr/>
          <p:nvPr/>
        </p:nvSpPr>
        <p:spPr>
          <a:xfrm>
            <a:off x="4398248" y="3715988"/>
            <a:ext cx="3395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Member profile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51" name="稻壳儿搜索【幻雨工作室】_15">
            <a:extLst>
              <a:ext uri="{FF2B5EF4-FFF2-40B4-BE49-F238E27FC236}">
                <a16:creationId xmlns:a16="http://schemas.microsoft.com/office/drawing/2014/main" id="{D268288C-D068-4089-A137-DD9C5336B9C8}"/>
              </a:ext>
            </a:extLst>
          </p:cNvPr>
          <p:cNvSpPr txBox="1"/>
          <p:nvPr/>
        </p:nvSpPr>
        <p:spPr>
          <a:xfrm>
            <a:off x="4323049" y="3169856"/>
            <a:ext cx="354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成员简介</a:t>
            </a:r>
          </a:p>
        </p:txBody>
      </p:sp>
      <p:cxnSp>
        <p:nvCxnSpPr>
          <p:cNvPr id="54" name="稻壳儿搜索【幻雨工作室】_16">
            <a:extLst>
              <a:ext uri="{FF2B5EF4-FFF2-40B4-BE49-F238E27FC236}">
                <a16:creationId xmlns:a16="http://schemas.microsoft.com/office/drawing/2014/main" id="{721A10E5-F1D2-4678-A21F-1B133648DC45}"/>
              </a:ext>
            </a:extLst>
          </p:cNvPr>
          <p:cNvCxnSpPr>
            <a:cxnSpLocks/>
          </p:cNvCxnSpPr>
          <p:nvPr/>
        </p:nvCxnSpPr>
        <p:spPr>
          <a:xfrm>
            <a:off x="5964970" y="4144941"/>
            <a:ext cx="262061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稻壳儿搜索【幻雨工作室】_17">
            <a:extLst>
              <a:ext uri="{FF2B5EF4-FFF2-40B4-BE49-F238E27FC236}">
                <a16:creationId xmlns:a16="http://schemas.microsoft.com/office/drawing/2014/main" id="{58953EF3-9E8D-4571-8135-DF1A822F2312}"/>
              </a:ext>
            </a:extLst>
          </p:cNvPr>
          <p:cNvSpPr txBox="1"/>
          <p:nvPr/>
        </p:nvSpPr>
        <p:spPr>
          <a:xfrm>
            <a:off x="4004901" y="4202658"/>
            <a:ext cx="4182198" cy="326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We are the best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882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284244" y="917285"/>
            <a:ext cx="40965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Member profile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成员简介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pic>
        <p:nvPicPr>
          <p:cNvPr id="11" name="稻壳儿搜索【幻雨工作室】_8">
            <a:extLst>
              <a:ext uri="{FF2B5EF4-FFF2-40B4-BE49-F238E27FC236}">
                <a16:creationId xmlns:a16="http://schemas.microsoft.com/office/drawing/2014/main" id="{93DEB9B7-6BB1-4255-B720-335D325C6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303941"/>
            <a:ext cx="4678600" cy="3119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稻壳儿搜索【幻雨工作室】_9">
            <a:extLst>
              <a:ext uri="{FF2B5EF4-FFF2-40B4-BE49-F238E27FC236}">
                <a16:creationId xmlns:a16="http://schemas.microsoft.com/office/drawing/2014/main" id="{B3D93843-7D17-4119-A896-C3022083C188}"/>
              </a:ext>
            </a:extLst>
          </p:cNvPr>
          <p:cNvSpPr txBox="1"/>
          <p:nvPr/>
        </p:nvSpPr>
        <p:spPr>
          <a:xfrm>
            <a:off x="5632739" y="2577971"/>
            <a:ext cx="2611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殷龙涛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·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核物理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稻壳儿搜索【幻雨工作室】_10">
            <a:extLst>
              <a:ext uri="{FF2B5EF4-FFF2-40B4-BE49-F238E27FC236}">
                <a16:creationId xmlns:a16="http://schemas.microsoft.com/office/drawing/2014/main" id="{C7089DFE-CA78-480A-8B54-C385044C1C9A}"/>
              </a:ext>
            </a:extLst>
          </p:cNvPr>
          <p:cNvSpPr/>
          <p:nvPr/>
        </p:nvSpPr>
        <p:spPr>
          <a:xfrm>
            <a:off x="5345724" y="2697451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稻壳儿搜索【幻雨工作室】_11">
            <a:extLst>
              <a:ext uri="{FF2B5EF4-FFF2-40B4-BE49-F238E27FC236}">
                <a16:creationId xmlns:a16="http://schemas.microsoft.com/office/drawing/2014/main" id="{A9C87DFA-450E-4ACE-B5F8-0CFD0FA35A9E}"/>
              </a:ext>
            </a:extLst>
          </p:cNvPr>
          <p:cNvSpPr txBox="1"/>
          <p:nvPr/>
        </p:nvSpPr>
        <p:spPr>
          <a:xfrm>
            <a:off x="8958744" y="2577971"/>
            <a:ext cx="2611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张亚金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·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核物理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稻壳儿搜索【幻雨工作室】_12">
            <a:extLst>
              <a:ext uri="{FF2B5EF4-FFF2-40B4-BE49-F238E27FC236}">
                <a16:creationId xmlns:a16="http://schemas.microsoft.com/office/drawing/2014/main" id="{670C9E5C-AC2E-400C-A59D-70EE764A4B22}"/>
              </a:ext>
            </a:extLst>
          </p:cNvPr>
          <p:cNvSpPr/>
          <p:nvPr/>
        </p:nvSpPr>
        <p:spPr>
          <a:xfrm>
            <a:off x="8671729" y="2697451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稻壳儿搜索【幻雨工作室】_13">
            <a:extLst>
              <a:ext uri="{FF2B5EF4-FFF2-40B4-BE49-F238E27FC236}">
                <a16:creationId xmlns:a16="http://schemas.microsoft.com/office/drawing/2014/main" id="{E3427B35-36D5-4D73-8D28-A290AF4B50B2}"/>
              </a:ext>
            </a:extLst>
          </p:cNvPr>
          <p:cNvSpPr txBox="1"/>
          <p:nvPr/>
        </p:nvSpPr>
        <p:spPr>
          <a:xfrm>
            <a:off x="5632739" y="4102536"/>
            <a:ext cx="2611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常欣怡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·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稻壳儿搜索【幻雨工作室】_14">
            <a:extLst>
              <a:ext uri="{FF2B5EF4-FFF2-40B4-BE49-F238E27FC236}">
                <a16:creationId xmlns:a16="http://schemas.microsoft.com/office/drawing/2014/main" id="{D5BD8178-2E55-48E3-9D4F-084D9428DB40}"/>
              </a:ext>
            </a:extLst>
          </p:cNvPr>
          <p:cNvSpPr/>
          <p:nvPr/>
        </p:nvSpPr>
        <p:spPr>
          <a:xfrm>
            <a:off x="5345724" y="4222016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稻壳儿搜索【幻雨工作室】_15">
            <a:extLst>
              <a:ext uri="{FF2B5EF4-FFF2-40B4-BE49-F238E27FC236}">
                <a16:creationId xmlns:a16="http://schemas.microsoft.com/office/drawing/2014/main" id="{82F7A0E0-0061-4248-BADE-97DB54D8DC6F}"/>
              </a:ext>
            </a:extLst>
          </p:cNvPr>
          <p:cNvSpPr txBox="1"/>
          <p:nvPr/>
        </p:nvSpPr>
        <p:spPr>
          <a:xfrm>
            <a:off x="8958744" y="4102536"/>
            <a:ext cx="2611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杨晶晶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计算机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稻壳儿搜索【幻雨工作室】_16">
            <a:extLst>
              <a:ext uri="{FF2B5EF4-FFF2-40B4-BE49-F238E27FC236}">
                <a16:creationId xmlns:a16="http://schemas.microsoft.com/office/drawing/2014/main" id="{7F6DC62D-F10A-4021-AFF9-736F5D2A9F2F}"/>
              </a:ext>
            </a:extLst>
          </p:cNvPr>
          <p:cNvSpPr/>
          <p:nvPr/>
        </p:nvSpPr>
        <p:spPr>
          <a:xfrm>
            <a:off x="8671729" y="4222016"/>
            <a:ext cx="211015" cy="211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06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803236" y="807614"/>
            <a:ext cx="4096516" cy="508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dirty="0">
                <a:solidFill>
                  <a:schemeClr val="accent1"/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Division of labor among members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成员分工</a:t>
            </a:r>
          </a:p>
        </p:txBody>
      </p:sp>
      <p:sp>
        <p:nvSpPr>
          <p:cNvPr id="73" name="稻壳儿搜索【幻雨工作室】_6">
            <a:extLst>
              <a:ext uri="{FF2B5EF4-FFF2-40B4-BE49-F238E27FC236}">
                <a16:creationId xmlns:a16="http://schemas.microsoft.com/office/drawing/2014/main" id="{BA378E16-5D3A-4BBC-B5F6-D91F019DF063}"/>
              </a:ext>
            </a:extLst>
          </p:cNvPr>
          <p:cNvSpPr/>
          <p:nvPr/>
        </p:nvSpPr>
        <p:spPr bwMode="auto">
          <a:xfrm rot="2700000">
            <a:off x="4429709" y="1896329"/>
            <a:ext cx="1187016" cy="2421637"/>
          </a:xfrm>
          <a:custGeom>
            <a:avLst/>
            <a:gdLst>
              <a:gd name="T0" fmla="*/ 4712 w 100"/>
              <a:gd name="T1" fmla="*/ 16633 h 204"/>
              <a:gd name="T2" fmla="*/ 0 w 100"/>
              <a:gd name="T3" fmla="*/ 20145 h 204"/>
              <a:gd name="T4" fmla="*/ 4712 w 100"/>
              <a:gd name="T5" fmla="*/ 23698 h 204"/>
              <a:gd name="T6" fmla="*/ 11931 w 100"/>
              <a:gd name="T7" fmla="*/ 39927 h 204"/>
              <a:gd name="T8" fmla="*/ 18995 w 100"/>
              <a:gd name="T9" fmla="*/ 32708 h 204"/>
              <a:gd name="T10" fmla="*/ 14493 w 100"/>
              <a:gd name="T11" fmla="*/ 20145 h 204"/>
              <a:gd name="T12" fmla="*/ 19568 w 100"/>
              <a:gd name="T13" fmla="*/ 7065 h 204"/>
              <a:gd name="T14" fmla="*/ 12507 w 100"/>
              <a:gd name="T15" fmla="*/ 0 h 204"/>
              <a:gd name="T16" fmla="*/ 4712 w 100"/>
              <a:gd name="T17" fmla="*/ 16633 h 20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" h="204">
                <a:moveTo>
                  <a:pt x="24" y="85"/>
                </a:moveTo>
                <a:cubicBezTo>
                  <a:pt x="0" y="103"/>
                  <a:pt x="0" y="103"/>
                  <a:pt x="0" y="103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8" y="153"/>
                  <a:pt x="41" y="181"/>
                  <a:pt x="61" y="204"/>
                </a:cubicBezTo>
                <a:cubicBezTo>
                  <a:pt x="97" y="167"/>
                  <a:pt x="97" y="167"/>
                  <a:pt x="97" y="167"/>
                </a:cubicBezTo>
                <a:cubicBezTo>
                  <a:pt x="83" y="150"/>
                  <a:pt x="74" y="128"/>
                  <a:pt x="74" y="103"/>
                </a:cubicBezTo>
                <a:cubicBezTo>
                  <a:pt x="74" y="78"/>
                  <a:pt x="84" y="54"/>
                  <a:pt x="100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42" y="23"/>
                  <a:pt x="28" y="53"/>
                  <a:pt x="24" y="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74" name="稻壳儿搜索【幻雨工作室】_7">
            <a:extLst>
              <a:ext uri="{FF2B5EF4-FFF2-40B4-BE49-F238E27FC236}">
                <a16:creationId xmlns:a16="http://schemas.microsoft.com/office/drawing/2014/main" id="{ADC2EA0E-AE18-498D-B9AB-3FB223A3E8FB}"/>
              </a:ext>
            </a:extLst>
          </p:cNvPr>
          <p:cNvSpPr/>
          <p:nvPr/>
        </p:nvSpPr>
        <p:spPr bwMode="auto">
          <a:xfrm rot="2700000">
            <a:off x="3788322" y="4549170"/>
            <a:ext cx="2478773" cy="1187016"/>
          </a:xfrm>
          <a:custGeom>
            <a:avLst/>
            <a:gdLst>
              <a:gd name="T0" fmla="*/ 7036 w 209"/>
              <a:gd name="T1" fmla="*/ 0 h 100"/>
              <a:gd name="T2" fmla="*/ 0 w 209"/>
              <a:gd name="T3" fmla="*/ 7065 h 100"/>
              <a:gd name="T4" fmla="*/ 17373 w 209"/>
              <a:gd name="T5" fmla="*/ 15637 h 100"/>
              <a:gd name="T6" fmla="*/ 20302 w 209"/>
              <a:gd name="T7" fmla="*/ 19568 h 100"/>
              <a:gd name="T8" fmla="*/ 23374 w 209"/>
              <a:gd name="T9" fmla="*/ 15637 h 100"/>
              <a:gd name="T10" fmla="*/ 40747 w 209"/>
              <a:gd name="T11" fmla="*/ 7847 h 100"/>
              <a:gd name="T12" fmla="*/ 33710 w 209"/>
              <a:gd name="T13" fmla="*/ 782 h 100"/>
              <a:gd name="T14" fmla="*/ 20668 w 209"/>
              <a:gd name="T15" fmla="*/ 5861 h 100"/>
              <a:gd name="T16" fmla="*/ 7036 w 209"/>
              <a:gd name="T17" fmla="*/ 0 h 100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09" h="100">
                <a:moveTo>
                  <a:pt x="36" y="0"/>
                </a:moveTo>
                <a:cubicBezTo>
                  <a:pt x="0" y="36"/>
                  <a:pt x="0" y="36"/>
                  <a:pt x="0" y="36"/>
                </a:cubicBezTo>
                <a:cubicBezTo>
                  <a:pt x="23" y="60"/>
                  <a:pt x="54" y="76"/>
                  <a:pt x="89" y="80"/>
                </a:cubicBezTo>
                <a:cubicBezTo>
                  <a:pt x="104" y="100"/>
                  <a:pt x="104" y="100"/>
                  <a:pt x="104" y="100"/>
                </a:cubicBezTo>
                <a:cubicBezTo>
                  <a:pt x="120" y="80"/>
                  <a:pt x="120" y="80"/>
                  <a:pt x="120" y="80"/>
                </a:cubicBezTo>
                <a:cubicBezTo>
                  <a:pt x="154" y="77"/>
                  <a:pt x="185" y="62"/>
                  <a:pt x="209" y="40"/>
                </a:cubicBezTo>
                <a:cubicBezTo>
                  <a:pt x="173" y="4"/>
                  <a:pt x="173" y="4"/>
                  <a:pt x="173" y="4"/>
                </a:cubicBezTo>
                <a:cubicBezTo>
                  <a:pt x="155" y="20"/>
                  <a:pt x="132" y="30"/>
                  <a:pt x="106" y="30"/>
                </a:cubicBezTo>
                <a:cubicBezTo>
                  <a:pt x="79" y="30"/>
                  <a:pt x="54" y="18"/>
                  <a:pt x="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75" name="稻壳儿搜索【幻雨工作室】_8">
            <a:extLst>
              <a:ext uri="{FF2B5EF4-FFF2-40B4-BE49-F238E27FC236}">
                <a16:creationId xmlns:a16="http://schemas.microsoft.com/office/drawing/2014/main" id="{801FFFA8-F14F-40B2-996E-D4C1295443BA}"/>
              </a:ext>
            </a:extLst>
          </p:cNvPr>
          <p:cNvSpPr/>
          <p:nvPr/>
        </p:nvSpPr>
        <p:spPr bwMode="auto">
          <a:xfrm rot="2700000">
            <a:off x="5847925" y="2502805"/>
            <a:ext cx="2421642" cy="1199711"/>
          </a:xfrm>
          <a:custGeom>
            <a:avLst/>
            <a:gdLst>
              <a:gd name="T0" fmla="*/ 19991 w 204"/>
              <a:gd name="T1" fmla="*/ 0 h 101"/>
              <a:gd name="T2" fmla="*/ 16423 w 204"/>
              <a:gd name="T3" fmla="*/ 4719 h 101"/>
              <a:gd name="T4" fmla="*/ 0 w 204"/>
              <a:gd name="T5" fmla="*/ 12732 h 101"/>
              <a:gd name="T6" fmla="*/ 7065 w 204"/>
              <a:gd name="T7" fmla="*/ 19821 h 101"/>
              <a:gd name="T8" fmla="*/ 20354 w 204"/>
              <a:gd name="T9" fmla="*/ 14525 h 101"/>
              <a:gd name="T10" fmla="*/ 32861 w 204"/>
              <a:gd name="T11" fmla="*/ 19035 h 101"/>
              <a:gd name="T12" fmla="*/ 39927 w 204"/>
              <a:gd name="T13" fmla="*/ 11946 h 101"/>
              <a:gd name="T14" fmla="*/ 23488 w 204"/>
              <a:gd name="T15" fmla="*/ 4719 h 101"/>
              <a:gd name="T16" fmla="*/ 19991 w 204"/>
              <a:gd name="T17" fmla="*/ 0 h 10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04" h="101">
                <a:moveTo>
                  <a:pt x="102" y="0"/>
                </a:moveTo>
                <a:cubicBezTo>
                  <a:pt x="84" y="24"/>
                  <a:pt x="84" y="24"/>
                  <a:pt x="84" y="24"/>
                </a:cubicBezTo>
                <a:cubicBezTo>
                  <a:pt x="52" y="29"/>
                  <a:pt x="23" y="43"/>
                  <a:pt x="0" y="65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54" y="84"/>
                  <a:pt x="78" y="74"/>
                  <a:pt x="104" y="74"/>
                </a:cubicBezTo>
                <a:cubicBezTo>
                  <a:pt x="129" y="74"/>
                  <a:pt x="151" y="83"/>
                  <a:pt x="168" y="97"/>
                </a:cubicBezTo>
                <a:cubicBezTo>
                  <a:pt x="204" y="61"/>
                  <a:pt x="204" y="61"/>
                  <a:pt x="204" y="61"/>
                </a:cubicBezTo>
                <a:cubicBezTo>
                  <a:pt x="182" y="41"/>
                  <a:pt x="152" y="27"/>
                  <a:pt x="120" y="24"/>
                </a:cubicBezTo>
                <a:lnTo>
                  <a:pt x="10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76" name="稻壳儿搜索【幻雨工作室】_9">
            <a:extLst>
              <a:ext uri="{FF2B5EF4-FFF2-40B4-BE49-F238E27FC236}">
                <a16:creationId xmlns:a16="http://schemas.microsoft.com/office/drawing/2014/main" id="{AB934ACA-15E3-4CC1-803C-B0BB6DF3C4AC}"/>
              </a:ext>
            </a:extLst>
          </p:cNvPr>
          <p:cNvSpPr/>
          <p:nvPr/>
        </p:nvSpPr>
        <p:spPr bwMode="auto">
          <a:xfrm rot="2700000">
            <a:off x="6469730" y="3901436"/>
            <a:ext cx="1187016" cy="2491462"/>
          </a:xfrm>
          <a:custGeom>
            <a:avLst/>
            <a:gdLst>
              <a:gd name="T0" fmla="*/ 15637 w 100"/>
              <a:gd name="T1" fmla="*/ 17760 h 210"/>
              <a:gd name="T2" fmla="*/ 7065 w 100"/>
              <a:gd name="T3" fmla="*/ 0 h 210"/>
              <a:gd name="T4" fmla="*/ 0 w 100"/>
              <a:gd name="T5" fmla="*/ 7058 h 210"/>
              <a:gd name="T6" fmla="*/ 5861 w 100"/>
              <a:gd name="T7" fmla="*/ 20679 h 210"/>
              <a:gd name="T8" fmla="*/ 572 w 100"/>
              <a:gd name="T9" fmla="*/ 33957 h 210"/>
              <a:gd name="T10" fmla="*/ 7637 w 100"/>
              <a:gd name="T11" fmla="*/ 40999 h 210"/>
              <a:gd name="T12" fmla="*/ 15637 w 100"/>
              <a:gd name="T13" fmla="*/ 23823 h 210"/>
              <a:gd name="T14" fmla="*/ 19568 w 100"/>
              <a:gd name="T15" fmla="*/ 20679 h 210"/>
              <a:gd name="T16" fmla="*/ 15637 w 100"/>
              <a:gd name="T17" fmla="*/ 17760 h 210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" h="210">
                <a:moveTo>
                  <a:pt x="80" y="91"/>
                </a:moveTo>
                <a:cubicBezTo>
                  <a:pt x="76" y="55"/>
                  <a:pt x="60" y="24"/>
                  <a:pt x="36" y="0"/>
                </a:cubicBezTo>
                <a:cubicBezTo>
                  <a:pt x="0" y="36"/>
                  <a:pt x="0" y="36"/>
                  <a:pt x="0" y="36"/>
                </a:cubicBezTo>
                <a:cubicBezTo>
                  <a:pt x="18" y="54"/>
                  <a:pt x="30" y="79"/>
                  <a:pt x="30" y="106"/>
                </a:cubicBezTo>
                <a:cubicBezTo>
                  <a:pt x="30" y="133"/>
                  <a:pt x="19" y="156"/>
                  <a:pt x="3" y="174"/>
                </a:cubicBezTo>
                <a:cubicBezTo>
                  <a:pt x="39" y="210"/>
                  <a:pt x="39" y="210"/>
                  <a:pt x="39" y="210"/>
                </a:cubicBezTo>
                <a:cubicBezTo>
                  <a:pt x="61" y="187"/>
                  <a:pt x="76" y="156"/>
                  <a:pt x="80" y="122"/>
                </a:cubicBezTo>
                <a:cubicBezTo>
                  <a:pt x="100" y="106"/>
                  <a:pt x="100" y="106"/>
                  <a:pt x="100" y="106"/>
                </a:cubicBezTo>
                <a:lnTo>
                  <a:pt x="80" y="9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77" name="稻壳儿搜索【幻雨工作室】_10">
            <a:extLst>
              <a:ext uri="{FF2B5EF4-FFF2-40B4-BE49-F238E27FC236}">
                <a16:creationId xmlns:a16="http://schemas.microsoft.com/office/drawing/2014/main" id="{75A365AE-53E6-484D-85AF-295F43E28E39}"/>
              </a:ext>
            </a:extLst>
          </p:cNvPr>
          <p:cNvSpPr txBox="1"/>
          <p:nvPr/>
        </p:nvSpPr>
        <p:spPr>
          <a:xfrm>
            <a:off x="8145821" y="1771859"/>
            <a:ext cx="27085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张亚金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调试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组装机器小车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暖心快递员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稻壳儿搜索【幻雨工作室】_11">
            <a:extLst>
              <a:ext uri="{FF2B5EF4-FFF2-40B4-BE49-F238E27FC236}">
                <a16:creationId xmlns:a16="http://schemas.microsoft.com/office/drawing/2014/main" id="{78FD8831-A1A9-492C-9F5B-9AF292AF4E5F}"/>
              </a:ext>
            </a:extLst>
          </p:cNvPr>
          <p:cNvSpPr txBox="1"/>
          <p:nvPr/>
        </p:nvSpPr>
        <p:spPr>
          <a:xfrm>
            <a:off x="8145821" y="4933899"/>
            <a:ext cx="27085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杨晶晶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调试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写程序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PPT</a:t>
            </a:r>
          </a:p>
        </p:txBody>
      </p:sp>
      <p:sp>
        <p:nvSpPr>
          <p:cNvPr id="79" name="稻壳儿搜索【幻雨工作室】_12">
            <a:extLst>
              <a:ext uri="{FF2B5EF4-FFF2-40B4-BE49-F238E27FC236}">
                <a16:creationId xmlns:a16="http://schemas.microsoft.com/office/drawing/2014/main" id="{44D77971-EC70-444B-90D1-178F6CF475C7}"/>
              </a:ext>
            </a:extLst>
          </p:cNvPr>
          <p:cNvSpPr txBox="1"/>
          <p:nvPr/>
        </p:nvSpPr>
        <p:spPr>
          <a:xfrm>
            <a:off x="1700424" y="1761628"/>
            <a:ext cx="21455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殷龙涛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调试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组装机器小车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专业放车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500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80" name="稻壳儿搜索【幻雨工作室】_13">
            <a:extLst>
              <a:ext uri="{FF2B5EF4-FFF2-40B4-BE49-F238E27FC236}">
                <a16:creationId xmlns:a16="http://schemas.microsoft.com/office/drawing/2014/main" id="{A9CF64E8-AE3B-4366-A16D-BB18C9CD82ED}"/>
              </a:ext>
            </a:extLst>
          </p:cNvPr>
          <p:cNvSpPr txBox="1"/>
          <p:nvPr/>
        </p:nvSpPr>
        <p:spPr>
          <a:xfrm>
            <a:off x="1137449" y="4933899"/>
            <a:ext cx="27085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常欣怡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调试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组装机器小车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写结课报告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稻壳儿搜索【幻雨工作室】_14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15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8413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779421" y="687376"/>
            <a:ext cx="4096516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Time allocation</a:t>
            </a:r>
            <a:endParaRPr lang="zh-CN" altLang="en-US" dirty="0">
              <a:solidFill>
                <a:schemeClr val="accent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时间分配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67" name="稻壳儿搜索【幻雨工作室】_8">
            <a:extLst>
              <a:ext uri="{FF2B5EF4-FFF2-40B4-BE49-F238E27FC236}">
                <a16:creationId xmlns:a16="http://schemas.microsoft.com/office/drawing/2014/main" id="{00BE4D30-00CC-4B6D-B2B1-37FC47AB1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2666" y="3581389"/>
            <a:ext cx="928687" cy="2168525"/>
          </a:xfrm>
          <a:prstGeom prst="rect">
            <a:avLst/>
          </a:prstGeom>
          <a:solidFill>
            <a:schemeClr val="accent1"/>
          </a:solidFill>
          <a:ln w="2857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68" name="稻壳儿搜索【幻雨工作室】_9">
            <a:extLst>
              <a:ext uri="{FF2B5EF4-FFF2-40B4-BE49-F238E27FC236}">
                <a16:creationId xmlns:a16="http://schemas.microsoft.com/office/drawing/2014/main" id="{104196D4-B189-4867-9BF2-42687EF5D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491" y="2747951"/>
            <a:ext cx="927100" cy="3001962"/>
          </a:xfrm>
          <a:prstGeom prst="rect">
            <a:avLst/>
          </a:prstGeom>
          <a:solidFill>
            <a:schemeClr val="accent2"/>
          </a:solidFill>
          <a:ln w="28575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69" name="稻壳儿搜索【幻雨工作室】_10">
            <a:extLst>
              <a:ext uri="{FF2B5EF4-FFF2-40B4-BE49-F238E27FC236}">
                <a16:creationId xmlns:a16="http://schemas.microsoft.com/office/drawing/2014/main" id="{039FCDC4-BEA0-4D53-BF23-36C5ECE061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8966" y="1428739"/>
            <a:ext cx="928687" cy="4321175"/>
          </a:xfrm>
          <a:prstGeom prst="rect">
            <a:avLst/>
          </a:prstGeom>
          <a:solidFill>
            <a:schemeClr val="accent2"/>
          </a:solidFill>
          <a:ln w="2857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70" name="稻壳儿搜索【幻雨工作室】_11">
            <a:extLst>
              <a:ext uri="{FF2B5EF4-FFF2-40B4-BE49-F238E27FC236}">
                <a16:creationId xmlns:a16="http://schemas.microsoft.com/office/drawing/2014/main" id="{3EE626FA-6257-4EE0-A080-C646D6535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0728" y="2051039"/>
            <a:ext cx="927100" cy="3698875"/>
          </a:xfrm>
          <a:prstGeom prst="rect">
            <a:avLst/>
          </a:prstGeom>
          <a:solidFill>
            <a:schemeClr val="accent1"/>
          </a:solidFill>
          <a:ln w="2857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71" name="稻壳儿搜索【幻雨工作室】_12">
            <a:extLst>
              <a:ext uri="{FF2B5EF4-FFF2-40B4-BE49-F238E27FC236}">
                <a16:creationId xmlns:a16="http://schemas.microsoft.com/office/drawing/2014/main" id="{104080F4-3619-4A11-B88E-CED2C831D0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4591" y="5405426"/>
            <a:ext cx="627062" cy="625475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72" name="稻壳儿搜索【幻雨工作室】_13">
            <a:extLst>
              <a:ext uri="{FF2B5EF4-FFF2-40B4-BE49-F238E27FC236}">
                <a16:creationId xmlns:a16="http://schemas.microsoft.com/office/drawing/2014/main" id="{9937935E-4EC1-41C4-AFE8-D04CC7B77DDA}"/>
              </a:ext>
            </a:extLst>
          </p:cNvPr>
          <p:cNvGrpSpPr/>
          <p:nvPr/>
        </p:nvGrpSpPr>
        <p:grpSpPr>
          <a:xfrm>
            <a:off x="1712391" y="5575289"/>
            <a:ext cx="268287" cy="269875"/>
            <a:chOff x="1725613" y="5727700"/>
            <a:chExt cx="268287" cy="269875"/>
          </a:xfrm>
          <a:solidFill>
            <a:schemeClr val="bg1"/>
          </a:solidFill>
          <a:effectLst/>
        </p:grpSpPr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794027BC-ADA3-4879-9160-6FC7D6E8E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888" y="5757863"/>
              <a:ext cx="31750" cy="31750"/>
            </a:xfrm>
            <a:custGeom>
              <a:avLst/>
              <a:gdLst>
                <a:gd name="T0" fmla="*/ 10 w 12"/>
                <a:gd name="T1" fmla="*/ 6 h 12"/>
                <a:gd name="T2" fmla="*/ 6 w 12"/>
                <a:gd name="T3" fmla="*/ 2 h 12"/>
                <a:gd name="T4" fmla="*/ 2 w 12"/>
                <a:gd name="T5" fmla="*/ 2 h 12"/>
                <a:gd name="T6" fmla="*/ 2 w 12"/>
                <a:gd name="T7" fmla="*/ 6 h 12"/>
                <a:gd name="T8" fmla="*/ 6 w 12"/>
                <a:gd name="T9" fmla="*/ 10 h 12"/>
                <a:gd name="T10" fmla="*/ 10 w 12"/>
                <a:gd name="T11" fmla="*/ 10 h 12"/>
                <a:gd name="T12" fmla="*/ 10 w 12"/>
                <a:gd name="T1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0" y="6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2"/>
                    <a:pt x="9" y="12"/>
                    <a:pt x="10" y="10"/>
                  </a:cubicBezTo>
                  <a:cubicBezTo>
                    <a:pt x="12" y="9"/>
                    <a:pt x="12" y="7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B9930982-2E02-4FE4-8631-BB0B96C7EF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5613" y="5846763"/>
              <a:ext cx="33337" cy="15875"/>
            </a:xfrm>
            <a:custGeom>
              <a:avLst/>
              <a:gdLst>
                <a:gd name="T0" fmla="*/ 9 w 12"/>
                <a:gd name="T1" fmla="*/ 0 h 6"/>
                <a:gd name="T2" fmla="*/ 3 w 12"/>
                <a:gd name="T3" fmla="*/ 0 h 6"/>
                <a:gd name="T4" fmla="*/ 0 w 12"/>
                <a:gd name="T5" fmla="*/ 3 h 6"/>
                <a:gd name="T6" fmla="*/ 3 w 12"/>
                <a:gd name="T7" fmla="*/ 6 h 6"/>
                <a:gd name="T8" fmla="*/ 9 w 12"/>
                <a:gd name="T9" fmla="*/ 6 h 6"/>
                <a:gd name="T10" fmla="*/ 12 w 12"/>
                <a:gd name="T11" fmla="*/ 3 h 6"/>
                <a:gd name="T12" fmla="*/ 9 w 12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6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1" y="6"/>
                    <a:pt x="12" y="5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id="{88CBEB28-2FC4-4589-A63D-24990CB40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0563" y="5862638"/>
              <a:ext cx="33337" cy="15875"/>
            </a:xfrm>
            <a:custGeom>
              <a:avLst/>
              <a:gdLst>
                <a:gd name="T0" fmla="*/ 9 w 12"/>
                <a:gd name="T1" fmla="*/ 0 h 6"/>
                <a:gd name="T2" fmla="*/ 3 w 12"/>
                <a:gd name="T3" fmla="*/ 0 h 6"/>
                <a:gd name="T4" fmla="*/ 0 w 12"/>
                <a:gd name="T5" fmla="*/ 3 h 6"/>
                <a:gd name="T6" fmla="*/ 3 w 12"/>
                <a:gd name="T7" fmla="*/ 6 h 6"/>
                <a:gd name="T8" fmla="*/ 9 w 12"/>
                <a:gd name="T9" fmla="*/ 6 h 6"/>
                <a:gd name="T10" fmla="*/ 12 w 12"/>
                <a:gd name="T11" fmla="*/ 3 h 6"/>
                <a:gd name="T12" fmla="*/ 9 w 12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6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1" y="6"/>
                    <a:pt x="12" y="5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id="{D11D56FB-1052-4CBE-8CAA-EAF420D34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3575" y="5770563"/>
              <a:ext cx="30162" cy="30162"/>
            </a:xfrm>
            <a:custGeom>
              <a:avLst/>
              <a:gdLst>
                <a:gd name="T0" fmla="*/ 10 w 11"/>
                <a:gd name="T1" fmla="*/ 1 h 11"/>
                <a:gd name="T2" fmla="*/ 5 w 11"/>
                <a:gd name="T3" fmla="*/ 1 h 11"/>
                <a:gd name="T4" fmla="*/ 1 w 11"/>
                <a:gd name="T5" fmla="*/ 5 h 11"/>
                <a:gd name="T6" fmla="*/ 1 w 11"/>
                <a:gd name="T7" fmla="*/ 10 h 11"/>
                <a:gd name="T8" fmla="*/ 5 w 11"/>
                <a:gd name="T9" fmla="*/ 10 h 11"/>
                <a:gd name="T10" fmla="*/ 10 w 11"/>
                <a:gd name="T11" fmla="*/ 5 h 11"/>
                <a:gd name="T12" fmla="*/ 10 w 11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0" y="1"/>
                  </a:moveTo>
                  <a:cubicBezTo>
                    <a:pt x="9" y="0"/>
                    <a:pt x="7" y="0"/>
                    <a:pt x="5" y="1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7"/>
                    <a:pt x="0" y="9"/>
                    <a:pt x="1" y="10"/>
                  </a:cubicBezTo>
                  <a:cubicBezTo>
                    <a:pt x="2" y="11"/>
                    <a:pt x="4" y="11"/>
                    <a:pt x="5" y="10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4"/>
                    <a:pt x="11" y="2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19451A14-FDF5-4FEB-8FF0-82DB27F55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5727700"/>
              <a:ext cx="17462" cy="34925"/>
            </a:xfrm>
            <a:custGeom>
              <a:avLst/>
              <a:gdLst>
                <a:gd name="T0" fmla="*/ 3 w 6"/>
                <a:gd name="T1" fmla="*/ 13 h 13"/>
                <a:gd name="T2" fmla="*/ 5 w 6"/>
                <a:gd name="T3" fmla="*/ 12 h 13"/>
                <a:gd name="T4" fmla="*/ 6 w 6"/>
                <a:gd name="T5" fmla="*/ 10 h 13"/>
                <a:gd name="T6" fmla="*/ 6 w 6"/>
                <a:gd name="T7" fmla="*/ 3 h 13"/>
                <a:gd name="T8" fmla="*/ 3 w 6"/>
                <a:gd name="T9" fmla="*/ 0 h 13"/>
                <a:gd name="T10" fmla="*/ 0 w 6"/>
                <a:gd name="T11" fmla="*/ 2 h 13"/>
                <a:gd name="T12" fmla="*/ 0 w 6"/>
                <a:gd name="T13" fmla="*/ 3 h 13"/>
                <a:gd name="T14" fmla="*/ 0 w 6"/>
                <a:gd name="T15" fmla="*/ 10 h 13"/>
                <a:gd name="T16" fmla="*/ 3 w 6"/>
                <a:gd name="T1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3">
                  <a:moveTo>
                    <a:pt x="3" y="13"/>
                  </a:moveTo>
                  <a:cubicBezTo>
                    <a:pt x="3" y="13"/>
                    <a:pt x="4" y="12"/>
                    <a:pt x="5" y="12"/>
                  </a:cubicBezTo>
                  <a:cubicBezTo>
                    <a:pt x="5" y="11"/>
                    <a:pt x="6" y="11"/>
                    <a:pt x="6" y="1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4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1" y="13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id="{3D4B7668-B268-453B-9A19-284F01C87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875" y="5794375"/>
              <a:ext cx="131762" cy="152400"/>
            </a:xfrm>
            <a:custGeom>
              <a:avLst/>
              <a:gdLst>
                <a:gd name="T0" fmla="*/ 25 w 49"/>
                <a:gd name="T1" fmla="*/ 0 h 56"/>
                <a:gd name="T2" fmla="*/ 0 w 49"/>
                <a:gd name="T3" fmla="*/ 25 h 56"/>
                <a:gd name="T4" fmla="*/ 12 w 49"/>
                <a:gd name="T5" fmla="*/ 46 h 56"/>
                <a:gd name="T6" fmla="*/ 12 w 49"/>
                <a:gd name="T7" fmla="*/ 56 h 56"/>
                <a:gd name="T8" fmla="*/ 37 w 49"/>
                <a:gd name="T9" fmla="*/ 56 h 56"/>
                <a:gd name="T10" fmla="*/ 37 w 49"/>
                <a:gd name="T11" fmla="*/ 46 h 56"/>
                <a:gd name="T12" fmla="*/ 49 w 49"/>
                <a:gd name="T13" fmla="*/ 25 h 56"/>
                <a:gd name="T14" fmla="*/ 25 w 49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56">
                  <a:moveTo>
                    <a:pt x="25" y="0"/>
                  </a:moveTo>
                  <a:cubicBezTo>
                    <a:pt x="11" y="0"/>
                    <a:pt x="0" y="11"/>
                    <a:pt x="0" y="25"/>
                  </a:cubicBezTo>
                  <a:cubicBezTo>
                    <a:pt x="0" y="34"/>
                    <a:pt x="5" y="42"/>
                    <a:pt x="12" y="4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44" y="42"/>
                    <a:pt x="49" y="34"/>
                    <a:pt x="49" y="25"/>
                  </a:cubicBezTo>
                  <a:cubicBezTo>
                    <a:pt x="49" y="11"/>
                    <a:pt x="38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70384F8F-45DA-490A-AB3B-21638DB48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5625" y="5962650"/>
              <a:ext cx="68262" cy="34925"/>
            </a:xfrm>
            <a:custGeom>
              <a:avLst/>
              <a:gdLst>
                <a:gd name="T0" fmla="*/ 0 w 25"/>
                <a:gd name="T1" fmla="*/ 6 h 13"/>
                <a:gd name="T2" fmla="*/ 7 w 25"/>
                <a:gd name="T3" fmla="*/ 6 h 13"/>
                <a:gd name="T4" fmla="*/ 6 w 25"/>
                <a:gd name="T5" fmla="*/ 7 h 13"/>
                <a:gd name="T6" fmla="*/ 13 w 25"/>
                <a:gd name="T7" fmla="*/ 13 h 13"/>
                <a:gd name="T8" fmla="*/ 19 w 25"/>
                <a:gd name="T9" fmla="*/ 7 h 13"/>
                <a:gd name="T10" fmla="*/ 19 w 25"/>
                <a:gd name="T11" fmla="*/ 6 h 13"/>
                <a:gd name="T12" fmla="*/ 25 w 25"/>
                <a:gd name="T13" fmla="*/ 6 h 13"/>
                <a:gd name="T14" fmla="*/ 25 w 25"/>
                <a:gd name="T15" fmla="*/ 0 h 13"/>
                <a:gd name="T16" fmla="*/ 0 w 25"/>
                <a:gd name="T17" fmla="*/ 0 h 13"/>
                <a:gd name="T18" fmla="*/ 0 w 25"/>
                <a:gd name="T1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3">
                  <a:moveTo>
                    <a:pt x="0" y="6"/>
                  </a:moveTo>
                  <a:cubicBezTo>
                    <a:pt x="7" y="6"/>
                    <a:pt x="7" y="6"/>
                    <a:pt x="7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10"/>
                    <a:pt x="9" y="13"/>
                    <a:pt x="13" y="13"/>
                  </a:cubicBezTo>
                  <a:cubicBezTo>
                    <a:pt x="16" y="13"/>
                    <a:pt x="19" y="10"/>
                    <a:pt x="19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80" name="稻壳儿搜索【幻雨工作室】_14">
            <a:extLst>
              <a:ext uri="{FF2B5EF4-FFF2-40B4-BE49-F238E27FC236}">
                <a16:creationId xmlns:a16="http://schemas.microsoft.com/office/drawing/2014/main" id="{28E72568-5182-4B94-917F-61352CC82A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1241" y="5405426"/>
            <a:ext cx="625475" cy="625475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83" name="稻壳儿搜索【幻雨工作室】_15">
            <a:extLst>
              <a:ext uri="{FF2B5EF4-FFF2-40B4-BE49-F238E27FC236}">
                <a16:creationId xmlns:a16="http://schemas.microsoft.com/office/drawing/2014/main" id="{2CDDEB8A-A86A-4FBF-A018-B88A43DCC35C}"/>
              </a:ext>
            </a:extLst>
          </p:cNvPr>
          <p:cNvSpPr>
            <a:spLocks/>
          </p:cNvSpPr>
          <p:nvPr/>
        </p:nvSpPr>
        <p:spPr bwMode="auto">
          <a:xfrm>
            <a:off x="2868091" y="5604658"/>
            <a:ext cx="228600" cy="211137"/>
          </a:xfrm>
          <a:custGeom>
            <a:avLst/>
            <a:gdLst>
              <a:gd name="T0" fmla="*/ 63 w 85"/>
              <a:gd name="T1" fmla="*/ 4 h 78"/>
              <a:gd name="T2" fmla="*/ 35 w 85"/>
              <a:gd name="T3" fmla="*/ 6 h 78"/>
              <a:gd name="T4" fmla="*/ 6 w 85"/>
              <a:gd name="T5" fmla="*/ 11 h 78"/>
              <a:gd name="T6" fmla="*/ 2 w 85"/>
              <a:gd name="T7" fmla="*/ 11 h 78"/>
              <a:gd name="T8" fmla="*/ 1 w 85"/>
              <a:gd name="T9" fmla="*/ 16 h 78"/>
              <a:gd name="T10" fmla="*/ 38 w 85"/>
              <a:gd name="T11" fmla="*/ 76 h 78"/>
              <a:gd name="T12" fmla="*/ 42 w 85"/>
              <a:gd name="T13" fmla="*/ 78 h 78"/>
              <a:gd name="T14" fmla="*/ 43 w 85"/>
              <a:gd name="T15" fmla="*/ 77 h 78"/>
              <a:gd name="T16" fmla="*/ 45 w 85"/>
              <a:gd name="T17" fmla="*/ 72 h 78"/>
              <a:gd name="T18" fmla="*/ 28 w 85"/>
              <a:gd name="T19" fmla="*/ 45 h 78"/>
              <a:gd name="T20" fmla="*/ 57 w 85"/>
              <a:gd name="T21" fmla="*/ 40 h 78"/>
              <a:gd name="T22" fmla="*/ 85 w 85"/>
              <a:gd name="T23" fmla="*/ 39 h 78"/>
              <a:gd name="T24" fmla="*/ 63 w 85"/>
              <a:gd name="T25" fmla="*/ 4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5" h="78">
                <a:moveTo>
                  <a:pt x="63" y="4"/>
                </a:moveTo>
                <a:cubicBezTo>
                  <a:pt x="63" y="4"/>
                  <a:pt x="49" y="11"/>
                  <a:pt x="35" y="6"/>
                </a:cubicBezTo>
                <a:cubicBezTo>
                  <a:pt x="20" y="0"/>
                  <a:pt x="13" y="3"/>
                  <a:pt x="6" y="11"/>
                </a:cubicBezTo>
                <a:cubicBezTo>
                  <a:pt x="5" y="10"/>
                  <a:pt x="4" y="10"/>
                  <a:pt x="2" y="11"/>
                </a:cubicBezTo>
                <a:cubicBezTo>
                  <a:pt x="1" y="12"/>
                  <a:pt x="0" y="14"/>
                  <a:pt x="1" y="16"/>
                </a:cubicBezTo>
                <a:cubicBezTo>
                  <a:pt x="38" y="76"/>
                  <a:pt x="38" y="76"/>
                  <a:pt x="38" y="76"/>
                </a:cubicBezTo>
                <a:cubicBezTo>
                  <a:pt x="39" y="77"/>
                  <a:pt x="40" y="78"/>
                  <a:pt x="42" y="78"/>
                </a:cubicBezTo>
                <a:cubicBezTo>
                  <a:pt x="42" y="78"/>
                  <a:pt x="43" y="77"/>
                  <a:pt x="43" y="77"/>
                </a:cubicBezTo>
                <a:cubicBezTo>
                  <a:pt x="45" y="76"/>
                  <a:pt x="46" y="74"/>
                  <a:pt x="45" y="72"/>
                </a:cubicBezTo>
                <a:cubicBezTo>
                  <a:pt x="28" y="45"/>
                  <a:pt x="28" y="45"/>
                  <a:pt x="28" y="45"/>
                </a:cubicBezTo>
                <a:cubicBezTo>
                  <a:pt x="35" y="37"/>
                  <a:pt x="41" y="35"/>
                  <a:pt x="57" y="40"/>
                </a:cubicBezTo>
                <a:cubicBezTo>
                  <a:pt x="71" y="45"/>
                  <a:pt x="85" y="39"/>
                  <a:pt x="85" y="39"/>
                </a:cubicBezTo>
                <a:lnTo>
                  <a:pt x="63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84" name="稻壳儿搜索【幻雨工作室】_16">
            <a:extLst>
              <a:ext uri="{FF2B5EF4-FFF2-40B4-BE49-F238E27FC236}">
                <a16:creationId xmlns:a16="http://schemas.microsoft.com/office/drawing/2014/main" id="{834D3BDB-6AAB-4A70-9060-D453349650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6303" y="5405426"/>
            <a:ext cx="627062" cy="625475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85" name="稻壳儿搜索【幻雨工作室】_17">
            <a:extLst>
              <a:ext uri="{FF2B5EF4-FFF2-40B4-BE49-F238E27FC236}">
                <a16:creationId xmlns:a16="http://schemas.microsoft.com/office/drawing/2014/main" id="{3344E1EE-CAE1-46EC-A964-5127F88834AB}"/>
              </a:ext>
            </a:extLst>
          </p:cNvPr>
          <p:cNvSpPr>
            <a:spLocks/>
          </p:cNvSpPr>
          <p:nvPr/>
        </p:nvSpPr>
        <p:spPr bwMode="auto">
          <a:xfrm>
            <a:off x="3987278" y="5588783"/>
            <a:ext cx="266700" cy="242887"/>
          </a:xfrm>
          <a:custGeom>
            <a:avLst/>
            <a:gdLst>
              <a:gd name="T0" fmla="*/ 82 w 168"/>
              <a:gd name="T1" fmla="*/ 0 h 153"/>
              <a:gd name="T2" fmla="*/ 106 w 168"/>
              <a:gd name="T3" fmla="*/ 59 h 153"/>
              <a:gd name="T4" fmla="*/ 168 w 168"/>
              <a:gd name="T5" fmla="*/ 59 h 153"/>
              <a:gd name="T6" fmla="*/ 114 w 168"/>
              <a:gd name="T7" fmla="*/ 95 h 153"/>
              <a:gd name="T8" fmla="*/ 136 w 168"/>
              <a:gd name="T9" fmla="*/ 153 h 153"/>
              <a:gd name="T10" fmla="*/ 82 w 168"/>
              <a:gd name="T11" fmla="*/ 119 h 153"/>
              <a:gd name="T12" fmla="*/ 33 w 168"/>
              <a:gd name="T13" fmla="*/ 153 h 153"/>
              <a:gd name="T14" fmla="*/ 49 w 168"/>
              <a:gd name="T15" fmla="*/ 95 h 153"/>
              <a:gd name="T16" fmla="*/ 0 w 168"/>
              <a:gd name="T17" fmla="*/ 59 h 153"/>
              <a:gd name="T18" fmla="*/ 63 w 168"/>
              <a:gd name="T19" fmla="*/ 59 h 153"/>
              <a:gd name="T20" fmla="*/ 82 w 168"/>
              <a:gd name="T21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8" h="153">
                <a:moveTo>
                  <a:pt x="82" y="0"/>
                </a:moveTo>
                <a:lnTo>
                  <a:pt x="106" y="59"/>
                </a:lnTo>
                <a:lnTo>
                  <a:pt x="168" y="59"/>
                </a:lnTo>
                <a:lnTo>
                  <a:pt x="114" y="95"/>
                </a:lnTo>
                <a:lnTo>
                  <a:pt x="136" y="153"/>
                </a:lnTo>
                <a:lnTo>
                  <a:pt x="82" y="119"/>
                </a:lnTo>
                <a:lnTo>
                  <a:pt x="33" y="153"/>
                </a:lnTo>
                <a:lnTo>
                  <a:pt x="49" y="95"/>
                </a:lnTo>
                <a:lnTo>
                  <a:pt x="0" y="59"/>
                </a:lnTo>
                <a:lnTo>
                  <a:pt x="63" y="59"/>
                </a:lnTo>
                <a:lnTo>
                  <a:pt x="8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86" name="稻壳儿搜索【幻雨工作室】_18">
            <a:extLst>
              <a:ext uri="{FF2B5EF4-FFF2-40B4-BE49-F238E27FC236}">
                <a16:creationId xmlns:a16="http://schemas.microsoft.com/office/drawing/2014/main" id="{F2C65D35-2DD2-433A-8830-54D94EB5D3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2953" y="5405426"/>
            <a:ext cx="625475" cy="625475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87" name="稻壳儿搜索【幻雨工作室】_19">
            <a:extLst>
              <a:ext uri="{FF2B5EF4-FFF2-40B4-BE49-F238E27FC236}">
                <a16:creationId xmlns:a16="http://schemas.microsoft.com/office/drawing/2014/main" id="{80DD720A-74C7-4614-A40C-BFA14CA2B93C}"/>
              </a:ext>
            </a:extLst>
          </p:cNvPr>
          <p:cNvGrpSpPr/>
          <p:nvPr/>
        </p:nvGrpSpPr>
        <p:grpSpPr>
          <a:xfrm>
            <a:off x="5139803" y="5594339"/>
            <a:ext cx="231775" cy="231775"/>
            <a:chOff x="5153025" y="5711825"/>
            <a:chExt cx="231775" cy="231775"/>
          </a:xfrm>
          <a:solidFill>
            <a:schemeClr val="bg1"/>
          </a:solidFill>
          <a:effectLst/>
        </p:grpSpPr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F2E5E045-7BCC-41CF-913D-BC390DAF05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4938" y="5711825"/>
              <a:ext cx="169862" cy="169862"/>
            </a:xfrm>
            <a:custGeom>
              <a:avLst/>
              <a:gdLst>
                <a:gd name="T0" fmla="*/ 44 w 63"/>
                <a:gd name="T1" fmla="*/ 7 h 63"/>
                <a:gd name="T2" fmla="*/ 26 w 63"/>
                <a:gd name="T3" fmla="*/ 18 h 63"/>
                <a:gd name="T4" fmla="*/ 2 w 63"/>
                <a:gd name="T5" fmla="*/ 41 h 63"/>
                <a:gd name="T6" fmla="*/ 2 w 63"/>
                <a:gd name="T7" fmla="*/ 49 h 63"/>
                <a:gd name="T8" fmla="*/ 14 w 63"/>
                <a:gd name="T9" fmla="*/ 61 h 63"/>
                <a:gd name="T10" fmla="*/ 22 w 63"/>
                <a:gd name="T11" fmla="*/ 61 h 63"/>
                <a:gd name="T12" fmla="*/ 45 w 63"/>
                <a:gd name="T13" fmla="*/ 37 h 63"/>
                <a:gd name="T14" fmla="*/ 56 w 63"/>
                <a:gd name="T15" fmla="*/ 19 h 63"/>
                <a:gd name="T16" fmla="*/ 63 w 63"/>
                <a:gd name="T17" fmla="*/ 0 h 63"/>
                <a:gd name="T18" fmla="*/ 44 w 63"/>
                <a:gd name="T19" fmla="*/ 7 h 63"/>
                <a:gd name="T20" fmla="*/ 43 w 63"/>
                <a:gd name="T21" fmla="*/ 31 h 63"/>
                <a:gd name="T22" fmla="*/ 32 w 63"/>
                <a:gd name="T23" fmla="*/ 31 h 63"/>
                <a:gd name="T24" fmla="*/ 32 w 63"/>
                <a:gd name="T25" fmla="*/ 20 h 63"/>
                <a:gd name="T26" fmla="*/ 43 w 63"/>
                <a:gd name="T27" fmla="*/ 20 h 63"/>
                <a:gd name="T28" fmla="*/ 43 w 63"/>
                <a:gd name="T29" fmla="*/ 3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63">
                  <a:moveTo>
                    <a:pt x="44" y="7"/>
                  </a:moveTo>
                  <a:cubicBezTo>
                    <a:pt x="38" y="9"/>
                    <a:pt x="30" y="14"/>
                    <a:pt x="26" y="18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0" y="43"/>
                    <a:pt x="0" y="47"/>
                    <a:pt x="2" y="49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6" y="63"/>
                    <a:pt x="20" y="63"/>
                    <a:pt x="22" y="6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9" y="33"/>
                    <a:pt x="55" y="25"/>
                    <a:pt x="56" y="19"/>
                  </a:cubicBezTo>
                  <a:cubicBezTo>
                    <a:pt x="63" y="0"/>
                    <a:pt x="63" y="0"/>
                    <a:pt x="63" y="0"/>
                  </a:cubicBezTo>
                  <a:lnTo>
                    <a:pt x="44" y="7"/>
                  </a:lnTo>
                  <a:close/>
                  <a:moveTo>
                    <a:pt x="43" y="31"/>
                  </a:moveTo>
                  <a:cubicBezTo>
                    <a:pt x="40" y="35"/>
                    <a:pt x="35" y="35"/>
                    <a:pt x="32" y="31"/>
                  </a:cubicBezTo>
                  <a:cubicBezTo>
                    <a:pt x="28" y="28"/>
                    <a:pt x="28" y="23"/>
                    <a:pt x="32" y="20"/>
                  </a:cubicBezTo>
                  <a:cubicBezTo>
                    <a:pt x="35" y="17"/>
                    <a:pt x="40" y="17"/>
                    <a:pt x="43" y="20"/>
                  </a:cubicBezTo>
                  <a:cubicBezTo>
                    <a:pt x="47" y="23"/>
                    <a:pt x="47" y="28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9EC547E1-083E-4169-BE61-83E3A23AF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3025" y="5778500"/>
              <a:ext cx="77787" cy="69850"/>
            </a:xfrm>
            <a:custGeom>
              <a:avLst/>
              <a:gdLst>
                <a:gd name="T0" fmla="*/ 10 w 29"/>
                <a:gd name="T1" fmla="*/ 24 h 26"/>
                <a:gd name="T2" fmla="*/ 29 w 29"/>
                <a:gd name="T3" fmla="*/ 5 h 26"/>
                <a:gd name="T4" fmla="*/ 14 w 29"/>
                <a:gd name="T5" fmla="*/ 5 h 26"/>
                <a:gd name="T6" fmla="*/ 2 w 29"/>
                <a:gd name="T7" fmla="*/ 16 h 26"/>
                <a:gd name="T8" fmla="*/ 2 w 29"/>
                <a:gd name="T9" fmla="*/ 24 h 26"/>
                <a:gd name="T10" fmla="*/ 10 w 29"/>
                <a:gd name="T11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6">
                  <a:moveTo>
                    <a:pt x="10" y="24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5" y="0"/>
                    <a:pt x="18" y="0"/>
                    <a:pt x="14" y="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8"/>
                    <a:pt x="0" y="22"/>
                    <a:pt x="2" y="24"/>
                  </a:cubicBezTo>
                  <a:cubicBezTo>
                    <a:pt x="4" y="26"/>
                    <a:pt x="8" y="26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29F62455-D9B5-42AE-A1D6-88832FE76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6688" y="5865813"/>
              <a:ext cx="71437" cy="77787"/>
            </a:xfrm>
            <a:custGeom>
              <a:avLst/>
              <a:gdLst>
                <a:gd name="T0" fmla="*/ 2 w 26"/>
                <a:gd name="T1" fmla="*/ 19 h 29"/>
                <a:gd name="T2" fmla="*/ 2 w 26"/>
                <a:gd name="T3" fmla="*/ 27 h 29"/>
                <a:gd name="T4" fmla="*/ 10 w 26"/>
                <a:gd name="T5" fmla="*/ 27 h 29"/>
                <a:gd name="T6" fmla="*/ 22 w 26"/>
                <a:gd name="T7" fmla="*/ 15 h 29"/>
                <a:gd name="T8" fmla="*/ 22 w 26"/>
                <a:gd name="T9" fmla="*/ 0 h 29"/>
                <a:gd name="T10" fmla="*/ 2 w 26"/>
                <a:gd name="T11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9">
                  <a:moveTo>
                    <a:pt x="2" y="19"/>
                  </a:moveTo>
                  <a:cubicBezTo>
                    <a:pt x="0" y="21"/>
                    <a:pt x="0" y="25"/>
                    <a:pt x="2" y="27"/>
                  </a:cubicBezTo>
                  <a:cubicBezTo>
                    <a:pt x="4" y="29"/>
                    <a:pt x="8" y="29"/>
                    <a:pt x="10" y="27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6" y="11"/>
                    <a:pt x="26" y="4"/>
                    <a:pt x="22" y="0"/>
                  </a:cubicBezTo>
                  <a:lnTo>
                    <a:pt x="2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FC82ABC5-C80D-412C-9FD4-5460D2DD1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4938" y="5843588"/>
              <a:ext cx="38100" cy="38100"/>
            </a:xfrm>
            <a:custGeom>
              <a:avLst/>
              <a:gdLst>
                <a:gd name="T0" fmla="*/ 1 w 14"/>
                <a:gd name="T1" fmla="*/ 2 h 14"/>
                <a:gd name="T2" fmla="*/ 1 w 14"/>
                <a:gd name="T3" fmla="*/ 6 h 14"/>
                <a:gd name="T4" fmla="*/ 9 w 14"/>
                <a:gd name="T5" fmla="*/ 13 h 14"/>
                <a:gd name="T6" fmla="*/ 12 w 14"/>
                <a:gd name="T7" fmla="*/ 13 h 14"/>
                <a:gd name="T8" fmla="*/ 14 w 14"/>
                <a:gd name="T9" fmla="*/ 11 h 14"/>
                <a:gd name="T10" fmla="*/ 3 w 14"/>
                <a:gd name="T11" fmla="*/ 0 h 14"/>
                <a:gd name="T12" fmla="*/ 1 w 14"/>
                <a:gd name="T13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1" y="2"/>
                  </a:moveTo>
                  <a:cubicBezTo>
                    <a:pt x="0" y="3"/>
                    <a:pt x="0" y="4"/>
                    <a:pt x="1" y="6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3" y="0"/>
                    <a:pt x="3" y="0"/>
                    <a:pt x="3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3DB09806-2BB0-4F5F-A0B4-5BF02100E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0963" y="5865813"/>
              <a:ext cx="76200" cy="74612"/>
            </a:xfrm>
            <a:custGeom>
              <a:avLst/>
              <a:gdLst>
                <a:gd name="T0" fmla="*/ 0 w 28"/>
                <a:gd name="T1" fmla="*/ 28 h 28"/>
                <a:gd name="T2" fmla="*/ 22 w 28"/>
                <a:gd name="T3" fmla="*/ 6 h 28"/>
                <a:gd name="T4" fmla="*/ 0 w 28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8">
                  <a:moveTo>
                    <a:pt x="0" y="28"/>
                  </a:moveTo>
                  <a:cubicBezTo>
                    <a:pt x="11" y="22"/>
                    <a:pt x="28" y="11"/>
                    <a:pt x="22" y="6"/>
                  </a:cubicBezTo>
                  <a:cubicBezTo>
                    <a:pt x="17" y="0"/>
                    <a:pt x="6" y="17"/>
                    <a:pt x="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grpSp>
        <p:nvGrpSpPr>
          <p:cNvPr id="93" name="稻壳儿搜索【幻雨工作室】_20">
            <a:extLst>
              <a:ext uri="{FF2B5EF4-FFF2-40B4-BE49-F238E27FC236}">
                <a16:creationId xmlns:a16="http://schemas.microsoft.com/office/drawing/2014/main" id="{05B72318-57E7-4A18-AD8E-6F372AA1FC16}"/>
              </a:ext>
            </a:extLst>
          </p:cNvPr>
          <p:cNvGrpSpPr/>
          <p:nvPr/>
        </p:nvGrpSpPr>
        <p:grpSpPr>
          <a:xfrm>
            <a:off x="1415528" y="2489189"/>
            <a:ext cx="871538" cy="1031874"/>
            <a:chOff x="1428750" y="2633663"/>
            <a:chExt cx="871538" cy="1031874"/>
          </a:xfrm>
          <a:solidFill>
            <a:schemeClr val="accent1"/>
          </a:solidFill>
          <a:effectLst/>
        </p:grpSpPr>
        <p:sp>
          <p:nvSpPr>
            <p:cNvPr id="94" name="Freeform 27">
              <a:extLst>
                <a:ext uri="{FF2B5EF4-FFF2-40B4-BE49-F238E27FC236}">
                  <a16:creationId xmlns:a16="http://schemas.microsoft.com/office/drawing/2014/main" id="{4ACE0DBC-85CF-43F5-8DD2-57270E1DD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5475" y="2633663"/>
              <a:ext cx="280987" cy="279400"/>
            </a:xfrm>
            <a:custGeom>
              <a:avLst/>
              <a:gdLst>
                <a:gd name="T0" fmla="*/ 99 w 104"/>
                <a:gd name="T1" fmla="*/ 44 h 104"/>
                <a:gd name="T2" fmla="*/ 60 w 104"/>
                <a:gd name="T3" fmla="*/ 100 h 104"/>
                <a:gd name="T4" fmla="*/ 4 w 104"/>
                <a:gd name="T5" fmla="*/ 60 h 104"/>
                <a:gd name="T6" fmla="*/ 44 w 104"/>
                <a:gd name="T7" fmla="*/ 4 h 104"/>
                <a:gd name="T8" fmla="*/ 99 w 104"/>
                <a:gd name="T9" fmla="*/ 4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4">
                  <a:moveTo>
                    <a:pt x="99" y="44"/>
                  </a:moveTo>
                  <a:cubicBezTo>
                    <a:pt x="104" y="70"/>
                    <a:pt x="86" y="95"/>
                    <a:pt x="60" y="100"/>
                  </a:cubicBezTo>
                  <a:cubicBezTo>
                    <a:pt x="34" y="104"/>
                    <a:pt x="9" y="87"/>
                    <a:pt x="4" y="60"/>
                  </a:cubicBezTo>
                  <a:cubicBezTo>
                    <a:pt x="0" y="34"/>
                    <a:pt x="17" y="9"/>
                    <a:pt x="44" y="4"/>
                  </a:cubicBezTo>
                  <a:cubicBezTo>
                    <a:pt x="70" y="0"/>
                    <a:pt x="95" y="17"/>
                    <a:pt x="99" y="44"/>
                  </a:cubicBezTo>
                  <a:close/>
                </a:path>
              </a:pathLst>
            </a:custGeom>
            <a:grp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5" name="Freeform 28">
              <a:extLst>
                <a:ext uri="{FF2B5EF4-FFF2-40B4-BE49-F238E27FC236}">
                  <a16:creationId xmlns:a16="http://schemas.microsoft.com/office/drawing/2014/main" id="{C2C62B96-D9EA-4FF1-B760-741B4AE87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6913" y="2965450"/>
              <a:ext cx="333375" cy="231775"/>
            </a:xfrm>
            <a:custGeom>
              <a:avLst/>
              <a:gdLst>
                <a:gd name="T0" fmla="*/ 97 w 124"/>
                <a:gd name="T1" fmla="*/ 28 h 86"/>
                <a:gd name="T2" fmla="*/ 35 w 124"/>
                <a:gd name="T3" fmla="*/ 38 h 86"/>
                <a:gd name="T4" fmla="*/ 14 w 124"/>
                <a:gd name="T5" fmla="*/ 0 h 86"/>
                <a:gd name="T6" fmla="*/ 12 w 124"/>
                <a:gd name="T7" fmla="*/ 44 h 86"/>
                <a:gd name="T8" fmla="*/ 0 w 124"/>
                <a:gd name="T9" fmla="*/ 67 h 86"/>
                <a:gd name="T10" fmla="*/ 4 w 124"/>
                <a:gd name="T11" fmla="*/ 74 h 86"/>
                <a:gd name="T12" fmla="*/ 28 w 124"/>
                <a:gd name="T13" fmla="*/ 85 h 86"/>
                <a:gd name="T14" fmla="*/ 104 w 124"/>
                <a:gd name="T15" fmla="*/ 71 h 86"/>
                <a:gd name="T16" fmla="*/ 122 w 124"/>
                <a:gd name="T17" fmla="*/ 46 h 86"/>
                <a:gd name="T18" fmla="*/ 97 w 124"/>
                <a:gd name="T19" fmla="*/ 2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" h="86">
                  <a:moveTo>
                    <a:pt x="97" y="2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0" y="14"/>
                    <a:pt x="20" y="30"/>
                    <a:pt x="12" y="44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9" y="82"/>
                    <a:pt x="18" y="86"/>
                    <a:pt x="28" y="85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16" y="69"/>
                    <a:pt x="124" y="58"/>
                    <a:pt x="122" y="46"/>
                  </a:cubicBezTo>
                  <a:cubicBezTo>
                    <a:pt x="120" y="34"/>
                    <a:pt x="109" y="26"/>
                    <a:pt x="97" y="28"/>
                  </a:cubicBezTo>
                  <a:close/>
                </a:path>
              </a:pathLst>
            </a:custGeom>
            <a:grp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3EEB18B8-BF74-461D-BD84-D506C8296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8750" y="2835275"/>
              <a:ext cx="592137" cy="736600"/>
            </a:xfrm>
            <a:custGeom>
              <a:avLst/>
              <a:gdLst>
                <a:gd name="T0" fmla="*/ 203 w 219"/>
                <a:gd name="T1" fmla="*/ 169 h 273"/>
                <a:gd name="T2" fmla="*/ 176 w 219"/>
                <a:gd name="T3" fmla="*/ 159 h 273"/>
                <a:gd name="T4" fmla="*/ 165 w 219"/>
                <a:gd name="T5" fmla="*/ 155 h 273"/>
                <a:gd name="T6" fmla="*/ 203 w 219"/>
                <a:gd name="T7" fmla="*/ 81 h 273"/>
                <a:gd name="T8" fmla="*/ 187 w 219"/>
                <a:gd name="T9" fmla="*/ 28 h 273"/>
                <a:gd name="T10" fmla="*/ 182 w 219"/>
                <a:gd name="T11" fmla="*/ 26 h 273"/>
                <a:gd name="T12" fmla="*/ 177 w 219"/>
                <a:gd name="T13" fmla="*/ 24 h 273"/>
                <a:gd name="T14" fmla="*/ 109 w 219"/>
                <a:gd name="T15" fmla="*/ 2 h 273"/>
                <a:gd name="T16" fmla="*/ 91 w 219"/>
                <a:gd name="T17" fmla="*/ 4 h 273"/>
                <a:gd name="T18" fmla="*/ 14 w 219"/>
                <a:gd name="T19" fmla="*/ 51 h 273"/>
                <a:gd name="T20" fmla="*/ 6 w 219"/>
                <a:gd name="T21" fmla="*/ 81 h 273"/>
                <a:gd name="T22" fmla="*/ 29 w 219"/>
                <a:gd name="T23" fmla="*/ 92 h 273"/>
                <a:gd name="T24" fmla="*/ 36 w 219"/>
                <a:gd name="T25" fmla="*/ 89 h 273"/>
                <a:gd name="T26" fmla="*/ 105 w 219"/>
                <a:gd name="T27" fmla="*/ 48 h 273"/>
                <a:gd name="T28" fmla="*/ 128 w 219"/>
                <a:gd name="T29" fmla="*/ 55 h 273"/>
                <a:gd name="T30" fmla="*/ 92 w 219"/>
                <a:gd name="T31" fmla="*/ 127 h 273"/>
                <a:gd name="T32" fmla="*/ 107 w 219"/>
                <a:gd name="T33" fmla="*/ 180 h 273"/>
                <a:gd name="T34" fmla="*/ 110 w 219"/>
                <a:gd name="T35" fmla="*/ 181 h 273"/>
                <a:gd name="T36" fmla="*/ 109 w 219"/>
                <a:gd name="T37" fmla="*/ 181 h 273"/>
                <a:gd name="T38" fmla="*/ 141 w 219"/>
                <a:gd name="T39" fmla="*/ 194 h 273"/>
                <a:gd name="T40" fmla="*/ 154 w 219"/>
                <a:gd name="T41" fmla="*/ 198 h 273"/>
                <a:gd name="T42" fmla="*/ 115 w 219"/>
                <a:gd name="T43" fmla="*/ 234 h 273"/>
                <a:gd name="T44" fmla="*/ 114 w 219"/>
                <a:gd name="T45" fmla="*/ 265 h 273"/>
                <a:gd name="T46" fmla="*/ 134 w 219"/>
                <a:gd name="T47" fmla="*/ 272 h 273"/>
                <a:gd name="T48" fmla="*/ 146 w 219"/>
                <a:gd name="T49" fmla="*/ 266 h 273"/>
                <a:gd name="T50" fmla="*/ 210 w 219"/>
                <a:gd name="T51" fmla="*/ 206 h 273"/>
                <a:gd name="T52" fmla="*/ 217 w 219"/>
                <a:gd name="T53" fmla="*/ 185 h 273"/>
                <a:gd name="T54" fmla="*/ 203 w 219"/>
                <a:gd name="T55" fmla="*/ 169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9" h="273">
                  <a:moveTo>
                    <a:pt x="203" y="169"/>
                  </a:moveTo>
                  <a:cubicBezTo>
                    <a:pt x="176" y="159"/>
                    <a:pt x="176" y="159"/>
                    <a:pt x="176" y="159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203" y="81"/>
                    <a:pt x="203" y="81"/>
                    <a:pt x="203" y="81"/>
                  </a:cubicBezTo>
                  <a:cubicBezTo>
                    <a:pt x="213" y="62"/>
                    <a:pt x="206" y="38"/>
                    <a:pt x="187" y="28"/>
                  </a:cubicBezTo>
                  <a:cubicBezTo>
                    <a:pt x="185" y="27"/>
                    <a:pt x="183" y="26"/>
                    <a:pt x="182" y="26"/>
                  </a:cubicBezTo>
                  <a:cubicBezTo>
                    <a:pt x="180" y="25"/>
                    <a:pt x="179" y="24"/>
                    <a:pt x="177" y="24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3" y="0"/>
                    <a:pt x="96" y="1"/>
                    <a:pt x="91" y="4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3" y="57"/>
                    <a:pt x="0" y="71"/>
                    <a:pt x="6" y="81"/>
                  </a:cubicBezTo>
                  <a:cubicBezTo>
                    <a:pt x="11" y="89"/>
                    <a:pt x="20" y="93"/>
                    <a:pt x="29" y="92"/>
                  </a:cubicBezTo>
                  <a:cubicBezTo>
                    <a:pt x="31" y="91"/>
                    <a:pt x="34" y="90"/>
                    <a:pt x="36" y="89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92" y="127"/>
                    <a:pt x="92" y="127"/>
                    <a:pt x="92" y="127"/>
                  </a:cubicBezTo>
                  <a:cubicBezTo>
                    <a:pt x="81" y="146"/>
                    <a:pt x="88" y="170"/>
                    <a:pt x="107" y="180"/>
                  </a:cubicBezTo>
                  <a:cubicBezTo>
                    <a:pt x="108" y="180"/>
                    <a:pt x="109" y="181"/>
                    <a:pt x="110" y="181"/>
                  </a:cubicBezTo>
                  <a:cubicBezTo>
                    <a:pt x="110" y="181"/>
                    <a:pt x="110" y="181"/>
                    <a:pt x="109" y="181"/>
                  </a:cubicBezTo>
                  <a:cubicBezTo>
                    <a:pt x="141" y="194"/>
                    <a:pt x="141" y="194"/>
                    <a:pt x="141" y="194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15" y="234"/>
                    <a:pt x="115" y="234"/>
                    <a:pt x="115" y="234"/>
                  </a:cubicBezTo>
                  <a:cubicBezTo>
                    <a:pt x="106" y="242"/>
                    <a:pt x="106" y="256"/>
                    <a:pt x="114" y="265"/>
                  </a:cubicBezTo>
                  <a:cubicBezTo>
                    <a:pt x="120" y="271"/>
                    <a:pt x="127" y="273"/>
                    <a:pt x="134" y="272"/>
                  </a:cubicBezTo>
                  <a:cubicBezTo>
                    <a:pt x="138" y="271"/>
                    <a:pt x="142" y="269"/>
                    <a:pt x="146" y="266"/>
                  </a:cubicBezTo>
                  <a:cubicBezTo>
                    <a:pt x="210" y="206"/>
                    <a:pt x="210" y="206"/>
                    <a:pt x="210" y="206"/>
                  </a:cubicBezTo>
                  <a:cubicBezTo>
                    <a:pt x="216" y="200"/>
                    <a:pt x="219" y="193"/>
                    <a:pt x="217" y="185"/>
                  </a:cubicBezTo>
                  <a:cubicBezTo>
                    <a:pt x="215" y="177"/>
                    <a:pt x="210" y="171"/>
                    <a:pt x="203" y="169"/>
                  </a:cubicBezTo>
                  <a:close/>
                </a:path>
              </a:pathLst>
            </a:custGeom>
            <a:grp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97" name="Freeform 30">
              <a:extLst>
                <a:ext uri="{FF2B5EF4-FFF2-40B4-BE49-F238E27FC236}">
                  <a16:creationId xmlns:a16="http://schemas.microsoft.com/office/drawing/2014/main" id="{D625FA33-8250-413C-879F-71AA49944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8750" y="3289300"/>
              <a:ext cx="315912" cy="376237"/>
            </a:xfrm>
            <a:custGeom>
              <a:avLst/>
              <a:gdLst>
                <a:gd name="T0" fmla="*/ 82 w 117"/>
                <a:gd name="T1" fmla="*/ 0 h 140"/>
                <a:gd name="T2" fmla="*/ 7 w 117"/>
                <a:gd name="T3" fmla="*/ 105 h 140"/>
                <a:gd name="T4" fmla="*/ 12 w 117"/>
                <a:gd name="T5" fmla="*/ 135 h 140"/>
                <a:gd name="T6" fmla="*/ 29 w 117"/>
                <a:gd name="T7" fmla="*/ 139 h 140"/>
                <a:gd name="T8" fmla="*/ 43 w 117"/>
                <a:gd name="T9" fmla="*/ 130 h 140"/>
                <a:gd name="T10" fmla="*/ 117 w 117"/>
                <a:gd name="T11" fmla="*/ 26 h 140"/>
                <a:gd name="T12" fmla="*/ 102 w 117"/>
                <a:gd name="T13" fmla="*/ 21 h 140"/>
                <a:gd name="T14" fmla="*/ 82 w 117"/>
                <a:gd name="T1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140">
                  <a:moveTo>
                    <a:pt x="82" y="0"/>
                  </a:moveTo>
                  <a:cubicBezTo>
                    <a:pt x="7" y="105"/>
                    <a:pt x="7" y="105"/>
                    <a:pt x="7" y="105"/>
                  </a:cubicBezTo>
                  <a:cubicBezTo>
                    <a:pt x="0" y="114"/>
                    <a:pt x="2" y="128"/>
                    <a:pt x="12" y="135"/>
                  </a:cubicBezTo>
                  <a:cubicBezTo>
                    <a:pt x="17" y="139"/>
                    <a:pt x="23" y="140"/>
                    <a:pt x="29" y="139"/>
                  </a:cubicBezTo>
                  <a:cubicBezTo>
                    <a:pt x="35" y="138"/>
                    <a:pt x="40" y="135"/>
                    <a:pt x="43" y="130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2" y="25"/>
                    <a:pt x="107" y="24"/>
                    <a:pt x="102" y="21"/>
                  </a:cubicBezTo>
                  <a:cubicBezTo>
                    <a:pt x="93" y="16"/>
                    <a:pt x="86" y="9"/>
                    <a:pt x="82" y="0"/>
                  </a:cubicBezTo>
                  <a:close/>
                </a:path>
              </a:pathLst>
            </a:custGeom>
            <a:grpFill/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102" name="稻壳儿搜索【幻雨工作室】_21">
            <a:extLst>
              <a:ext uri="{FF2B5EF4-FFF2-40B4-BE49-F238E27FC236}">
                <a16:creationId xmlns:a16="http://schemas.microsoft.com/office/drawing/2014/main" id="{041E92F7-58C1-452C-A1C5-18F599482111}"/>
              </a:ext>
            </a:extLst>
          </p:cNvPr>
          <p:cNvSpPr/>
          <p:nvPr/>
        </p:nvSpPr>
        <p:spPr>
          <a:xfrm>
            <a:off x="6513357" y="1240354"/>
            <a:ext cx="688368" cy="688368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AA578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3" name="稻壳儿搜索【幻雨工作室】_22">
            <a:extLst>
              <a:ext uri="{FF2B5EF4-FFF2-40B4-BE49-F238E27FC236}">
                <a16:creationId xmlns:a16="http://schemas.microsoft.com/office/drawing/2014/main" id="{996C3188-5757-4B84-90AA-AC2F1F4D2DA1}"/>
              </a:ext>
            </a:extLst>
          </p:cNvPr>
          <p:cNvSpPr/>
          <p:nvPr/>
        </p:nvSpPr>
        <p:spPr>
          <a:xfrm>
            <a:off x="6513357" y="2469663"/>
            <a:ext cx="688368" cy="688368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AA578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4" name="稻壳儿搜索【幻雨工作室】_23">
            <a:extLst>
              <a:ext uri="{FF2B5EF4-FFF2-40B4-BE49-F238E27FC236}">
                <a16:creationId xmlns:a16="http://schemas.microsoft.com/office/drawing/2014/main" id="{4E7FAFCB-BE3D-45D6-A05D-8F9291BD3CE7}"/>
              </a:ext>
            </a:extLst>
          </p:cNvPr>
          <p:cNvSpPr/>
          <p:nvPr/>
        </p:nvSpPr>
        <p:spPr>
          <a:xfrm>
            <a:off x="6513357" y="3740369"/>
            <a:ext cx="688368" cy="688368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AA578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5" name="稻壳儿搜索【幻雨工作室】_24">
            <a:extLst>
              <a:ext uri="{FF2B5EF4-FFF2-40B4-BE49-F238E27FC236}">
                <a16:creationId xmlns:a16="http://schemas.microsoft.com/office/drawing/2014/main" id="{FFA2AC70-C448-453F-9AD8-531F793705C1}"/>
              </a:ext>
            </a:extLst>
          </p:cNvPr>
          <p:cNvSpPr/>
          <p:nvPr/>
        </p:nvSpPr>
        <p:spPr>
          <a:xfrm>
            <a:off x="6518096" y="5011075"/>
            <a:ext cx="688368" cy="688368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sx="103000" sy="103000" algn="ctr" rotWithShape="0">
                    <a:prstClr val="black">
                      <a:alpha val="11000"/>
                    </a:prst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AA578"/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6" name="稻壳儿搜索【幻雨工作室】_25">
            <a:extLst>
              <a:ext uri="{FF2B5EF4-FFF2-40B4-BE49-F238E27FC236}">
                <a16:creationId xmlns:a16="http://schemas.microsoft.com/office/drawing/2014/main" id="{6ECBFCD2-3316-4C12-8825-75C5C364FF35}"/>
              </a:ext>
            </a:extLst>
          </p:cNvPr>
          <p:cNvSpPr/>
          <p:nvPr/>
        </p:nvSpPr>
        <p:spPr>
          <a:xfrm>
            <a:off x="6398055" y="3884498"/>
            <a:ext cx="897143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Century Gothic" panose="020B0502020202020204" pitchFamily="34" charset="0"/>
              </a:rPr>
              <a:t>65%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107" name="稻壳儿搜索【幻雨工作室】_26">
            <a:extLst>
              <a:ext uri="{FF2B5EF4-FFF2-40B4-BE49-F238E27FC236}">
                <a16:creationId xmlns:a16="http://schemas.microsoft.com/office/drawing/2014/main" id="{7FDC8D94-6C82-49D7-8A19-36B2206113C5}"/>
              </a:ext>
            </a:extLst>
          </p:cNvPr>
          <p:cNvSpPr/>
          <p:nvPr/>
        </p:nvSpPr>
        <p:spPr>
          <a:xfrm>
            <a:off x="6409605" y="1386162"/>
            <a:ext cx="897143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Century Gothic" panose="020B0502020202020204" pitchFamily="34" charset="0"/>
              </a:rPr>
              <a:t>10%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108" name="稻壳儿搜索【幻雨工作室】_27">
            <a:extLst>
              <a:ext uri="{FF2B5EF4-FFF2-40B4-BE49-F238E27FC236}">
                <a16:creationId xmlns:a16="http://schemas.microsoft.com/office/drawing/2014/main" id="{D27A0C75-CEB1-4DB4-9FAF-BC84F72D773C}"/>
              </a:ext>
            </a:extLst>
          </p:cNvPr>
          <p:cNvSpPr/>
          <p:nvPr/>
        </p:nvSpPr>
        <p:spPr>
          <a:xfrm>
            <a:off x="6436843" y="2624147"/>
            <a:ext cx="897143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Century Gothic" panose="020B0502020202020204" pitchFamily="34" charset="0"/>
              </a:rPr>
              <a:t>30%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109" name="稻壳儿搜索【幻雨工作室】_28">
            <a:extLst>
              <a:ext uri="{FF2B5EF4-FFF2-40B4-BE49-F238E27FC236}">
                <a16:creationId xmlns:a16="http://schemas.microsoft.com/office/drawing/2014/main" id="{21365B96-34D2-4F10-BC3E-D1B21DBB7E04}"/>
              </a:ext>
            </a:extLst>
          </p:cNvPr>
          <p:cNvSpPr/>
          <p:nvPr/>
        </p:nvSpPr>
        <p:spPr>
          <a:xfrm>
            <a:off x="6448560" y="5161345"/>
            <a:ext cx="897143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Century Gothic" panose="020B0502020202020204" pitchFamily="34" charset="0"/>
              </a:rPr>
              <a:t>5%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110" name="稻壳儿搜索【幻雨工作室】_29">
            <a:extLst>
              <a:ext uri="{FF2B5EF4-FFF2-40B4-BE49-F238E27FC236}">
                <a16:creationId xmlns:a16="http://schemas.microsoft.com/office/drawing/2014/main" id="{E4BA1025-3234-4DE3-8B8A-9B3B4C7C297F}"/>
              </a:ext>
            </a:extLst>
          </p:cNvPr>
          <p:cNvSpPr txBox="1"/>
          <p:nvPr/>
        </p:nvSpPr>
        <p:spPr>
          <a:xfrm>
            <a:off x="7345703" y="1168246"/>
            <a:ext cx="3725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组装机器小车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Assemble the machine trolley</a:t>
            </a:r>
          </a:p>
        </p:txBody>
      </p:sp>
      <p:sp>
        <p:nvSpPr>
          <p:cNvPr id="111" name="稻壳儿搜索【幻雨工作室】_30">
            <a:extLst>
              <a:ext uri="{FF2B5EF4-FFF2-40B4-BE49-F238E27FC236}">
                <a16:creationId xmlns:a16="http://schemas.microsoft.com/office/drawing/2014/main" id="{9B0B3BD8-0AE3-4D40-9FCA-A8F808837E81}"/>
              </a:ext>
            </a:extLst>
          </p:cNvPr>
          <p:cNvSpPr txBox="1"/>
          <p:nvPr/>
        </p:nvSpPr>
        <p:spPr>
          <a:xfrm>
            <a:off x="7345703" y="2405477"/>
            <a:ext cx="3725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编写程序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Programming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2" name="稻壳儿搜索【幻雨工作室】_31">
            <a:extLst>
              <a:ext uri="{FF2B5EF4-FFF2-40B4-BE49-F238E27FC236}">
                <a16:creationId xmlns:a16="http://schemas.microsoft.com/office/drawing/2014/main" id="{CA974C1F-F28B-4E67-B899-6DC398E3458C}"/>
              </a:ext>
            </a:extLst>
          </p:cNvPr>
          <p:cNvSpPr txBox="1"/>
          <p:nvPr/>
        </p:nvSpPr>
        <p:spPr>
          <a:xfrm>
            <a:off x="7345703" y="3669054"/>
            <a:ext cx="3725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调试小车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Commissioning car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3" name="稻壳儿搜索【幻雨工作室】_32">
            <a:extLst>
              <a:ext uri="{FF2B5EF4-FFF2-40B4-BE49-F238E27FC236}">
                <a16:creationId xmlns:a16="http://schemas.microsoft.com/office/drawing/2014/main" id="{4A224808-AD31-4371-B63E-28028A7221A4}"/>
              </a:ext>
            </a:extLst>
          </p:cNvPr>
          <p:cNvSpPr txBox="1"/>
          <p:nvPr/>
        </p:nvSpPr>
        <p:spPr>
          <a:xfrm>
            <a:off x="7345703" y="4939760"/>
            <a:ext cx="3725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结课报告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&amp;PPT</a:t>
            </a: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Closing report &amp; ppt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4" name="稻壳儿搜索【幻雨工作室】_33">
            <a:extLst>
              <a:ext uri="{FF2B5EF4-FFF2-40B4-BE49-F238E27FC236}">
                <a16:creationId xmlns:a16="http://schemas.microsoft.com/office/drawing/2014/main" id="{3644BCFD-45BD-4D8B-ACF6-A5D057E21EB2}"/>
              </a:ext>
            </a:extLst>
          </p:cNvPr>
          <p:cNvSpPr txBox="1"/>
          <p:nvPr/>
        </p:nvSpPr>
        <p:spPr>
          <a:xfrm rot="5400000">
            <a:off x="4051885" y="3448842"/>
            <a:ext cx="2402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结课报告</a:t>
            </a:r>
            <a:r>
              <a:rPr lang="en-US" altLang="zh-CN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&amp;PPT</a:t>
            </a:r>
            <a:endParaRPr lang="zh-CN" altLang="en-US" sz="700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5" name="稻壳儿搜索【幻雨工作室】_34">
            <a:extLst>
              <a:ext uri="{FF2B5EF4-FFF2-40B4-BE49-F238E27FC236}">
                <a16:creationId xmlns:a16="http://schemas.microsoft.com/office/drawing/2014/main" id="{8A301FEA-ACD0-4369-AECA-57A5C4058A99}"/>
              </a:ext>
            </a:extLst>
          </p:cNvPr>
          <p:cNvSpPr txBox="1"/>
          <p:nvPr/>
        </p:nvSpPr>
        <p:spPr>
          <a:xfrm rot="5400000">
            <a:off x="3314923" y="3853006"/>
            <a:ext cx="1587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调试小车</a:t>
            </a:r>
            <a:endParaRPr lang="zh-CN" altLang="en-US" sz="700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6" name="稻壳儿搜索【幻雨工作室】_35">
            <a:extLst>
              <a:ext uri="{FF2B5EF4-FFF2-40B4-BE49-F238E27FC236}">
                <a16:creationId xmlns:a16="http://schemas.microsoft.com/office/drawing/2014/main" id="{14A7DAFD-2B76-4D39-A068-02F434EDC094}"/>
              </a:ext>
            </a:extLst>
          </p:cNvPr>
          <p:cNvSpPr txBox="1"/>
          <p:nvPr/>
        </p:nvSpPr>
        <p:spPr>
          <a:xfrm rot="5400000">
            <a:off x="2188114" y="4188291"/>
            <a:ext cx="1587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编写程序</a:t>
            </a:r>
            <a:endParaRPr lang="zh-CN" altLang="en-US" sz="700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7" name="稻壳儿搜索【幻雨工作室】_36">
            <a:extLst>
              <a:ext uri="{FF2B5EF4-FFF2-40B4-BE49-F238E27FC236}">
                <a16:creationId xmlns:a16="http://schemas.microsoft.com/office/drawing/2014/main" id="{D3AE5FE6-0FF4-4207-863C-C1E2B4117C76}"/>
              </a:ext>
            </a:extLst>
          </p:cNvPr>
          <p:cNvSpPr txBox="1"/>
          <p:nvPr/>
        </p:nvSpPr>
        <p:spPr>
          <a:xfrm rot="5400000">
            <a:off x="955414" y="4373078"/>
            <a:ext cx="1762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组装机器小车</a:t>
            </a:r>
            <a:endParaRPr lang="zh-CN" altLang="en-US" sz="700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3060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稻壳儿搜索【幻雨工作室】_1">
            <a:extLst>
              <a:ext uri="{FF2B5EF4-FFF2-40B4-BE49-F238E27FC236}">
                <a16:creationId xmlns:a16="http://schemas.microsoft.com/office/drawing/2014/main" id="{034BFAA1-BBDD-4758-9AA1-12FE1FA29D31}"/>
              </a:ext>
            </a:extLst>
          </p:cNvPr>
          <p:cNvSpPr/>
          <p:nvPr/>
        </p:nvSpPr>
        <p:spPr>
          <a:xfrm>
            <a:off x="5377581" y="1640171"/>
            <a:ext cx="1436841" cy="1436841"/>
          </a:xfrm>
          <a:custGeom>
            <a:avLst/>
            <a:gdLst>
              <a:gd name="connsiteX0" fmla="*/ 718420 w 1436841"/>
              <a:gd name="connsiteY0" fmla="*/ 0 h 1436841"/>
              <a:gd name="connsiteX1" fmla="*/ 1436841 w 1436841"/>
              <a:gd name="connsiteY1" fmla="*/ 718420 h 1436841"/>
              <a:gd name="connsiteX2" fmla="*/ 718420 w 1436841"/>
              <a:gd name="connsiteY2" fmla="*/ 1436841 h 1436841"/>
              <a:gd name="connsiteX3" fmla="*/ 0 w 1436841"/>
              <a:gd name="connsiteY3" fmla="*/ 718420 h 1436841"/>
              <a:gd name="connsiteX4" fmla="*/ 718420 w 1436841"/>
              <a:gd name="connsiteY4" fmla="*/ 0 h 143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841" h="1436841">
                <a:moveTo>
                  <a:pt x="718420" y="0"/>
                </a:moveTo>
                <a:lnTo>
                  <a:pt x="1436841" y="718420"/>
                </a:lnTo>
                <a:lnTo>
                  <a:pt x="718420" y="1436841"/>
                </a:lnTo>
                <a:lnTo>
                  <a:pt x="0" y="718420"/>
                </a:lnTo>
                <a:lnTo>
                  <a:pt x="71842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稻壳儿搜索【幻雨工作室】_2">
            <a:extLst>
              <a:ext uri="{FF2B5EF4-FFF2-40B4-BE49-F238E27FC236}">
                <a16:creationId xmlns:a16="http://schemas.microsoft.com/office/drawing/2014/main" id="{558F3907-629D-4DE2-87A0-205AC812E907}"/>
              </a:ext>
            </a:extLst>
          </p:cNvPr>
          <p:cNvSpPr/>
          <p:nvPr/>
        </p:nvSpPr>
        <p:spPr>
          <a:xfrm rot="1866443" flipH="1" flipV="1">
            <a:off x="6528741" y="-1029748"/>
            <a:ext cx="2781183" cy="18281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8" name="稻壳儿搜索【幻雨工作室】_3">
            <a:extLst>
              <a:ext uri="{FF2B5EF4-FFF2-40B4-BE49-F238E27FC236}">
                <a16:creationId xmlns:a16="http://schemas.microsoft.com/office/drawing/2014/main" id="{2F1584BC-AEDE-4C05-8310-2ECA3D08A3EF}"/>
              </a:ext>
            </a:extLst>
          </p:cNvPr>
          <p:cNvSpPr/>
          <p:nvPr/>
        </p:nvSpPr>
        <p:spPr>
          <a:xfrm rot="9099027" flipH="1">
            <a:off x="213004" y="6667019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0" name="稻壳儿搜索【幻雨工作室】_4">
            <a:extLst>
              <a:ext uri="{FF2B5EF4-FFF2-40B4-BE49-F238E27FC236}">
                <a16:creationId xmlns:a16="http://schemas.microsoft.com/office/drawing/2014/main" id="{AC569550-116C-49CA-B194-4C9BF7DA1ADA}"/>
              </a:ext>
            </a:extLst>
          </p:cNvPr>
          <p:cNvSpPr/>
          <p:nvPr/>
        </p:nvSpPr>
        <p:spPr>
          <a:xfrm rot="19682734" flipH="1">
            <a:off x="-963719" y="3492324"/>
            <a:ext cx="1927437" cy="166158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2" name="稻壳儿搜索【幻雨工作室】_5">
            <a:extLst>
              <a:ext uri="{FF2B5EF4-FFF2-40B4-BE49-F238E27FC236}">
                <a16:creationId xmlns:a16="http://schemas.microsoft.com/office/drawing/2014/main" id="{103A7543-0726-4AE2-98A6-85D7A9B0C655}"/>
              </a:ext>
            </a:extLst>
          </p:cNvPr>
          <p:cNvSpPr/>
          <p:nvPr/>
        </p:nvSpPr>
        <p:spPr>
          <a:xfrm rot="15896032" flipH="1">
            <a:off x="2110209" y="-396487"/>
            <a:ext cx="1140634" cy="955756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3" name="稻壳儿搜索【幻雨工作室】_6">
            <a:extLst>
              <a:ext uri="{FF2B5EF4-FFF2-40B4-BE49-F238E27FC236}">
                <a16:creationId xmlns:a16="http://schemas.microsoft.com/office/drawing/2014/main" id="{EE0C82A0-71D2-4244-AA8F-ED31366A8618}"/>
              </a:ext>
            </a:extLst>
          </p:cNvPr>
          <p:cNvSpPr/>
          <p:nvPr/>
        </p:nvSpPr>
        <p:spPr>
          <a:xfrm rot="15896032" flipH="1">
            <a:off x="2278119" y="-301250"/>
            <a:ext cx="855475" cy="760790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4" name="稻壳儿搜索【幻雨工作室】_7">
            <a:extLst>
              <a:ext uri="{FF2B5EF4-FFF2-40B4-BE49-F238E27FC236}">
                <a16:creationId xmlns:a16="http://schemas.microsoft.com/office/drawing/2014/main" id="{1394AEB3-C3FD-43A7-B5DB-1B4FDF4441E9}"/>
              </a:ext>
            </a:extLst>
          </p:cNvPr>
          <p:cNvSpPr/>
          <p:nvPr/>
        </p:nvSpPr>
        <p:spPr>
          <a:xfrm rot="18924136" flipV="1">
            <a:off x="-1132710" y="-739189"/>
            <a:ext cx="2762797" cy="185225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6" name="稻壳儿搜索【幻雨工作室】_8">
            <a:extLst>
              <a:ext uri="{FF2B5EF4-FFF2-40B4-BE49-F238E27FC236}">
                <a16:creationId xmlns:a16="http://schemas.microsoft.com/office/drawing/2014/main" id="{E366DE9B-0783-4BDE-8F5E-EC44C1CBE4A5}"/>
              </a:ext>
            </a:extLst>
          </p:cNvPr>
          <p:cNvSpPr/>
          <p:nvPr/>
        </p:nvSpPr>
        <p:spPr>
          <a:xfrm rot="18838006">
            <a:off x="11466310" y="5156562"/>
            <a:ext cx="1013429" cy="849169"/>
          </a:xfrm>
          <a:prstGeom prst="triangl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27" name="稻壳儿搜索【幻雨工作室】_9">
            <a:extLst>
              <a:ext uri="{FF2B5EF4-FFF2-40B4-BE49-F238E27FC236}">
                <a16:creationId xmlns:a16="http://schemas.microsoft.com/office/drawing/2014/main" id="{8504268B-5676-4E52-B5E0-5EE3B7D53E65}"/>
              </a:ext>
            </a:extLst>
          </p:cNvPr>
          <p:cNvSpPr/>
          <p:nvPr/>
        </p:nvSpPr>
        <p:spPr>
          <a:xfrm rot="18838006">
            <a:off x="11609250" y="5258859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29" name="稻壳儿搜索【幻雨工作室】_10">
            <a:extLst>
              <a:ext uri="{FF2B5EF4-FFF2-40B4-BE49-F238E27FC236}">
                <a16:creationId xmlns:a16="http://schemas.microsoft.com/office/drawing/2014/main" id="{7C87FE29-3B5C-44D3-BB4D-8B73F098386A}"/>
              </a:ext>
            </a:extLst>
          </p:cNvPr>
          <p:cNvSpPr/>
          <p:nvPr/>
        </p:nvSpPr>
        <p:spPr>
          <a:xfrm rot="15628517">
            <a:off x="9770460" y="5778583"/>
            <a:ext cx="1376101" cy="1153058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0" name="稻壳儿搜索【幻雨工作室】_11">
            <a:extLst>
              <a:ext uri="{FF2B5EF4-FFF2-40B4-BE49-F238E27FC236}">
                <a16:creationId xmlns:a16="http://schemas.microsoft.com/office/drawing/2014/main" id="{68FCE8A7-DE61-4DFA-B921-081CF2722B3D}"/>
              </a:ext>
            </a:extLst>
          </p:cNvPr>
          <p:cNvSpPr/>
          <p:nvPr/>
        </p:nvSpPr>
        <p:spPr>
          <a:xfrm rot="15628517">
            <a:off x="10098208" y="6002703"/>
            <a:ext cx="781118" cy="694664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2" name="稻壳儿搜索【幻雨工作室】_12">
            <a:extLst>
              <a:ext uri="{FF2B5EF4-FFF2-40B4-BE49-F238E27FC236}">
                <a16:creationId xmlns:a16="http://schemas.microsoft.com/office/drawing/2014/main" id="{6EC5CBAF-CD0C-4ADB-BD76-ECF88BEAEFFF}"/>
              </a:ext>
            </a:extLst>
          </p:cNvPr>
          <p:cNvSpPr/>
          <p:nvPr/>
        </p:nvSpPr>
        <p:spPr>
          <a:xfrm rot="19504049" flipH="1" flipV="1">
            <a:off x="11239806" y="844185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3" name="稻壳儿搜索【幻雨工作室】_13">
            <a:extLst>
              <a:ext uri="{FF2B5EF4-FFF2-40B4-BE49-F238E27FC236}">
                <a16:creationId xmlns:a16="http://schemas.microsoft.com/office/drawing/2014/main" id="{8FBC7979-DEE0-4D50-950E-9AF1720D303B}"/>
              </a:ext>
            </a:extLst>
          </p:cNvPr>
          <p:cNvSpPr/>
          <p:nvPr/>
        </p:nvSpPr>
        <p:spPr>
          <a:xfrm rot="19504049" flipH="1" flipV="1">
            <a:off x="3090095" y="6769990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50" name="稻壳儿搜索【幻雨工作室】_14">
            <a:extLst>
              <a:ext uri="{FF2B5EF4-FFF2-40B4-BE49-F238E27FC236}">
                <a16:creationId xmlns:a16="http://schemas.microsoft.com/office/drawing/2014/main" id="{D2385676-B08A-4E1C-B994-959DF7F23904}"/>
              </a:ext>
            </a:extLst>
          </p:cNvPr>
          <p:cNvSpPr/>
          <p:nvPr/>
        </p:nvSpPr>
        <p:spPr>
          <a:xfrm>
            <a:off x="4398248" y="3715988"/>
            <a:ext cx="33955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Assemble the machine trolley</a:t>
            </a:r>
          </a:p>
        </p:txBody>
      </p:sp>
      <p:sp>
        <p:nvSpPr>
          <p:cNvPr id="51" name="稻壳儿搜索【幻雨工作室】_15">
            <a:extLst>
              <a:ext uri="{FF2B5EF4-FFF2-40B4-BE49-F238E27FC236}">
                <a16:creationId xmlns:a16="http://schemas.microsoft.com/office/drawing/2014/main" id="{D268288C-D068-4089-A137-DD9C5336B9C8}"/>
              </a:ext>
            </a:extLst>
          </p:cNvPr>
          <p:cNvSpPr txBox="1"/>
          <p:nvPr/>
        </p:nvSpPr>
        <p:spPr>
          <a:xfrm>
            <a:off x="4323049" y="3169856"/>
            <a:ext cx="3545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组装机器小车</a:t>
            </a:r>
          </a:p>
        </p:txBody>
      </p:sp>
      <p:cxnSp>
        <p:nvCxnSpPr>
          <p:cNvPr id="54" name="稻壳儿搜索【幻雨工作室】_16">
            <a:extLst>
              <a:ext uri="{FF2B5EF4-FFF2-40B4-BE49-F238E27FC236}">
                <a16:creationId xmlns:a16="http://schemas.microsoft.com/office/drawing/2014/main" id="{721A10E5-F1D2-4678-A21F-1B133648DC45}"/>
              </a:ext>
            </a:extLst>
          </p:cNvPr>
          <p:cNvCxnSpPr>
            <a:cxnSpLocks/>
          </p:cNvCxnSpPr>
          <p:nvPr/>
        </p:nvCxnSpPr>
        <p:spPr>
          <a:xfrm>
            <a:off x="5964970" y="4144941"/>
            <a:ext cx="262061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稻壳儿搜索【幻雨工作室】_17">
            <a:extLst>
              <a:ext uri="{FF2B5EF4-FFF2-40B4-BE49-F238E27FC236}">
                <a16:creationId xmlns:a16="http://schemas.microsoft.com/office/drawing/2014/main" id="{58953EF3-9E8D-4571-8135-DF1A822F2312}"/>
              </a:ext>
            </a:extLst>
          </p:cNvPr>
          <p:cNvSpPr txBox="1"/>
          <p:nvPr/>
        </p:nvSpPr>
        <p:spPr>
          <a:xfrm>
            <a:off x="4004901" y="4202658"/>
            <a:ext cx="4182198" cy="456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Focus on achieving everything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035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989402" y="807614"/>
            <a:ext cx="4096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Assemble the machine trolley</a:t>
            </a: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组装机器小车</a:t>
            </a: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0" name="稻壳儿搜索【幻雨工作室】_8">
            <a:extLst>
              <a:ext uri="{FF2B5EF4-FFF2-40B4-BE49-F238E27FC236}">
                <a16:creationId xmlns:a16="http://schemas.microsoft.com/office/drawing/2014/main" id="{43C59E7B-4C9C-4C51-AB2B-1E1F14473086}"/>
              </a:ext>
            </a:extLst>
          </p:cNvPr>
          <p:cNvSpPr/>
          <p:nvPr/>
        </p:nvSpPr>
        <p:spPr>
          <a:xfrm>
            <a:off x="4701310" y="1884785"/>
            <a:ext cx="2789383" cy="4165601"/>
          </a:xfrm>
          <a:prstGeom prst="frame">
            <a:avLst>
              <a:gd name="adj1" fmla="val 32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6350"/>
          </a:bodyPr>
          <a:lstStyle/>
          <a:p>
            <a:pPr algn="ctr"/>
            <a:endParaRPr lang="zh-CN" altLang="en-US" sz="1351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微软雅黑" panose="020B0503020204020204" pitchFamily="34" charset="-122"/>
              <a:sym typeface="Century Gothic" panose="020B0502020202020204" pitchFamily="34" charset="0"/>
            </a:endParaRPr>
          </a:p>
        </p:txBody>
      </p:sp>
      <p:sp>
        <p:nvSpPr>
          <p:cNvPr id="14" name="稻壳儿搜索【幻雨工作室】_12">
            <a:extLst>
              <a:ext uri="{FF2B5EF4-FFF2-40B4-BE49-F238E27FC236}">
                <a16:creationId xmlns:a16="http://schemas.microsoft.com/office/drawing/2014/main" id="{AEBEB5EA-CCBC-4A71-AEE8-2FF3CE139702}"/>
              </a:ext>
            </a:extLst>
          </p:cNvPr>
          <p:cNvSpPr txBox="1"/>
          <p:nvPr/>
        </p:nvSpPr>
        <p:spPr>
          <a:xfrm>
            <a:off x="1689577" y="4745961"/>
            <a:ext cx="2172191" cy="1277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大家分别开始组装两个板子（张亚金和常欣怡组装带有树莓派的板子，殷龙涛组装底下的带有万向轮的板子）最后两部分合并</a:t>
            </a:r>
          </a:p>
        </p:txBody>
      </p:sp>
      <p:sp>
        <p:nvSpPr>
          <p:cNvPr id="2" name="稻壳儿搜索【幻雨工作室】_13">
            <a:extLst>
              <a:ext uri="{FF2B5EF4-FFF2-40B4-BE49-F238E27FC236}">
                <a16:creationId xmlns:a16="http://schemas.microsoft.com/office/drawing/2014/main" id="{37699874-161C-4863-9CC6-A43A48A045A2}"/>
              </a:ext>
            </a:extLst>
          </p:cNvPr>
          <p:cNvSpPr/>
          <p:nvPr/>
        </p:nvSpPr>
        <p:spPr>
          <a:xfrm>
            <a:off x="2145661" y="2159202"/>
            <a:ext cx="1107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分工组装</a:t>
            </a:r>
          </a:p>
        </p:txBody>
      </p:sp>
      <p:sp>
        <p:nvSpPr>
          <p:cNvPr id="16" name="稻壳儿搜索【幻雨工作室】_14">
            <a:extLst>
              <a:ext uri="{FF2B5EF4-FFF2-40B4-BE49-F238E27FC236}">
                <a16:creationId xmlns:a16="http://schemas.microsoft.com/office/drawing/2014/main" id="{130D4C7F-1A6F-4114-B930-68D1E4F0498F}"/>
              </a:ext>
            </a:extLst>
          </p:cNvPr>
          <p:cNvSpPr txBox="1"/>
          <p:nvPr/>
        </p:nvSpPr>
        <p:spPr>
          <a:xfrm>
            <a:off x="5085918" y="4745961"/>
            <a:ext cx="2020164" cy="775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开始组装最后的两个传感器，记录接口</a:t>
            </a:r>
          </a:p>
        </p:txBody>
      </p:sp>
      <p:sp>
        <p:nvSpPr>
          <p:cNvPr id="17" name="稻壳儿搜索【幻雨工作室】_15">
            <a:extLst>
              <a:ext uri="{FF2B5EF4-FFF2-40B4-BE49-F238E27FC236}">
                <a16:creationId xmlns:a16="http://schemas.microsoft.com/office/drawing/2014/main" id="{9EAF657D-C2AC-414E-8870-769F7FB78980}"/>
              </a:ext>
            </a:extLst>
          </p:cNvPr>
          <p:cNvSpPr txBox="1"/>
          <p:nvPr/>
        </p:nvSpPr>
        <p:spPr>
          <a:xfrm>
            <a:off x="8482261" y="4745961"/>
            <a:ext cx="2020164" cy="508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finished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8" name="稻壳儿搜索【幻雨工作室】_16">
            <a:extLst>
              <a:ext uri="{FF2B5EF4-FFF2-40B4-BE49-F238E27FC236}">
                <a16:creationId xmlns:a16="http://schemas.microsoft.com/office/drawing/2014/main" id="{9D3EA22D-DAC1-4C8E-8588-70952A4FDAC1}"/>
              </a:ext>
            </a:extLst>
          </p:cNvPr>
          <p:cNvSpPr/>
          <p:nvPr/>
        </p:nvSpPr>
        <p:spPr>
          <a:xfrm>
            <a:off x="5426586" y="2159202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连接传感器</a:t>
            </a:r>
          </a:p>
        </p:txBody>
      </p:sp>
      <p:sp>
        <p:nvSpPr>
          <p:cNvPr id="19" name="稻壳儿搜索【幻雨工作室】_17">
            <a:extLst>
              <a:ext uri="{FF2B5EF4-FFF2-40B4-BE49-F238E27FC236}">
                <a16:creationId xmlns:a16="http://schemas.microsoft.com/office/drawing/2014/main" id="{BDB2AE4D-D2EB-4D38-B438-D27ECA2DA16A}"/>
              </a:ext>
            </a:extLst>
          </p:cNvPr>
          <p:cNvSpPr/>
          <p:nvPr/>
        </p:nvSpPr>
        <p:spPr>
          <a:xfrm>
            <a:off x="8938342" y="215920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组装完成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D34827-A228-4CD1-A963-4FDE6701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936" y="2818766"/>
            <a:ext cx="1695448" cy="169544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0DDF0FF-6852-4500-993E-9D90BBC711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76" y="2818766"/>
            <a:ext cx="1695448" cy="16954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70CE934-99F1-494C-BE7F-7D7E838FA8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4619" y="2823238"/>
            <a:ext cx="1686749" cy="169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3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稻壳儿搜索【幻雨工作室】_1">
            <a:extLst>
              <a:ext uri="{FF2B5EF4-FFF2-40B4-BE49-F238E27FC236}">
                <a16:creationId xmlns:a16="http://schemas.microsoft.com/office/drawing/2014/main" id="{34320724-46A7-4291-95DF-5A26048575C0}"/>
              </a:ext>
            </a:extLst>
          </p:cNvPr>
          <p:cNvSpPr/>
          <p:nvPr/>
        </p:nvSpPr>
        <p:spPr>
          <a:xfrm rot="18838006">
            <a:off x="520549" y="-551947"/>
            <a:ext cx="760072" cy="675946"/>
          </a:xfrm>
          <a:prstGeom prst="triangl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2" name="稻壳儿搜索【幻雨工作室】_2">
            <a:extLst>
              <a:ext uri="{FF2B5EF4-FFF2-40B4-BE49-F238E27FC236}">
                <a16:creationId xmlns:a16="http://schemas.microsoft.com/office/drawing/2014/main" id="{905F31E3-8D68-4A87-8362-DA63F158C79A}"/>
              </a:ext>
            </a:extLst>
          </p:cNvPr>
          <p:cNvSpPr/>
          <p:nvPr/>
        </p:nvSpPr>
        <p:spPr>
          <a:xfrm rot="15628517">
            <a:off x="-1319111" y="-351061"/>
            <a:ext cx="1971491" cy="1651945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3" name="稻壳儿搜索【幻雨工作室】_3">
            <a:extLst>
              <a:ext uri="{FF2B5EF4-FFF2-40B4-BE49-F238E27FC236}">
                <a16:creationId xmlns:a16="http://schemas.microsoft.com/office/drawing/2014/main" id="{D1E75E95-7AD3-4863-A9B4-E58C45463BA8}"/>
              </a:ext>
            </a:extLst>
          </p:cNvPr>
          <p:cNvSpPr/>
          <p:nvPr/>
        </p:nvSpPr>
        <p:spPr>
          <a:xfrm rot="15628517">
            <a:off x="-849558" y="-29972"/>
            <a:ext cx="1119080" cy="995220"/>
          </a:xfrm>
          <a:prstGeom prst="triangl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35" name="稻壳儿搜索【幻雨工作室】_4">
            <a:extLst>
              <a:ext uri="{FF2B5EF4-FFF2-40B4-BE49-F238E27FC236}">
                <a16:creationId xmlns:a16="http://schemas.microsoft.com/office/drawing/2014/main" id="{EE1C9ABA-1C9F-410A-91D3-365FD55F2C43}"/>
              </a:ext>
            </a:extLst>
          </p:cNvPr>
          <p:cNvSpPr txBox="1"/>
          <p:nvPr/>
        </p:nvSpPr>
        <p:spPr>
          <a:xfrm>
            <a:off x="803236" y="658762"/>
            <a:ext cx="4096516" cy="56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Assembly time</a:t>
            </a:r>
            <a:endParaRPr lang="zh-CN" altLang="en-US" dirty="0">
              <a:solidFill>
                <a:schemeClr val="accent1"/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6" name="稻壳儿搜索【幻雨工作室】_5">
            <a:extLst>
              <a:ext uri="{FF2B5EF4-FFF2-40B4-BE49-F238E27FC236}">
                <a16:creationId xmlns:a16="http://schemas.microsoft.com/office/drawing/2014/main" id="{A7F843F6-17DA-448D-B4C7-E58F2CB5F4E3}"/>
              </a:ext>
            </a:extLst>
          </p:cNvPr>
          <p:cNvSpPr/>
          <p:nvPr/>
        </p:nvSpPr>
        <p:spPr>
          <a:xfrm>
            <a:off x="803236" y="459543"/>
            <a:ext cx="30585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Arial" panose="020B0604020202020204" pitchFamily="34" charset="0"/>
                <a:ea typeface="汉仪王俊凯体简" panose="02010509060101010101" pitchFamily="49" charset="-122"/>
                <a:cs typeface="Arial" panose="020B0604020202020204" pitchFamily="34" charset="0"/>
              </a:rPr>
              <a:t>组装时刻</a:t>
            </a:r>
            <a:endParaRPr lang="en-US" altLang="zh-CN" sz="2000" dirty="0">
              <a:solidFill>
                <a:schemeClr val="accent1"/>
              </a:solidFill>
              <a:latin typeface="Arial" panose="020B0604020202020204" pitchFamily="34" charset="0"/>
              <a:ea typeface="汉仪王俊凯体简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81" name="稻壳儿搜索【幻雨工作室】_6">
            <a:extLst>
              <a:ext uri="{FF2B5EF4-FFF2-40B4-BE49-F238E27FC236}">
                <a16:creationId xmlns:a16="http://schemas.microsoft.com/office/drawing/2014/main" id="{711F97F8-3752-41D8-BFE7-A5909F958977}"/>
              </a:ext>
            </a:extLst>
          </p:cNvPr>
          <p:cNvSpPr/>
          <p:nvPr/>
        </p:nvSpPr>
        <p:spPr>
          <a:xfrm rot="19504049" flipH="1" flipV="1">
            <a:off x="11531906" y="5014579"/>
            <a:ext cx="2781183" cy="182812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82" name="稻壳儿搜索【幻雨工作室】_7">
            <a:extLst>
              <a:ext uri="{FF2B5EF4-FFF2-40B4-BE49-F238E27FC236}">
                <a16:creationId xmlns:a16="http://schemas.microsoft.com/office/drawing/2014/main" id="{C4964F8D-64C4-4C52-978E-B8DDB763CEAB}"/>
              </a:ext>
            </a:extLst>
          </p:cNvPr>
          <p:cNvSpPr/>
          <p:nvPr/>
        </p:nvSpPr>
        <p:spPr>
          <a:xfrm rot="7077585" flipH="1">
            <a:off x="11362709" y="6630718"/>
            <a:ext cx="992138" cy="831328"/>
          </a:xfrm>
          <a:prstGeom prst="triangl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/>
              <a:ea typeface="微软雅黑"/>
              <a:sym typeface="Arial"/>
            </a:endParaRPr>
          </a:p>
        </p:txBody>
      </p:sp>
      <p:sp>
        <p:nvSpPr>
          <p:cNvPr id="11" name="稻壳儿搜索【幻雨工作室】_8">
            <a:extLst>
              <a:ext uri="{FF2B5EF4-FFF2-40B4-BE49-F238E27FC236}">
                <a16:creationId xmlns:a16="http://schemas.microsoft.com/office/drawing/2014/main" id="{ECB02867-FE98-401B-A665-24EB1613B6B3}"/>
              </a:ext>
            </a:extLst>
          </p:cNvPr>
          <p:cNvSpPr/>
          <p:nvPr/>
        </p:nvSpPr>
        <p:spPr>
          <a:xfrm>
            <a:off x="960876" y="2955844"/>
            <a:ext cx="2841104" cy="275514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稻壳儿搜索【幻雨工作室】_10">
            <a:extLst>
              <a:ext uri="{FF2B5EF4-FFF2-40B4-BE49-F238E27FC236}">
                <a16:creationId xmlns:a16="http://schemas.microsoft.com/office/drawing/2014/main" id="{5BD29085-B677-4974-B110-C44E0D6FD7EF}"/>
              </a:ext>
            </a:extLst>
          </p:cNvPr>
          <p:cNvSpPr/>
          <p:nvPr/>
        </p:nvSpPr>
        <p:spPr>
          <a:xfrm>
            <a:off x="4737942" y="2955844"/>
            <a:ext cx="2841104" cy="275514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稻壳儿搜索【幻雨工作室】_12">
            <a:extLst>
              <a:ext uri="{FF2B5EF4-FFF2-40B4-BE49-F238E27FC236}">
                <a16:creationId xmlns:a16="http://schemas.microsoft.com/office/drawing/2014/main" id="{95916127-D04E-4225-A2A0-ECB138630CE6}"/>
              </a:ext>
            </a:extLst>
          </p:cNvPr>
          <p:cNvSpPr/>
          <p:nvPr/>
        </p:nvSpPr>
        <p:spPr>
          <a:xfrm>
            <a:off x="8429278" y="2955844"/>
            <a:ext cx="2841104" cy="275514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稻壳儿搜索【幻雨工作室】_14">
            <a:extLst>
              <a:ext uri="{FF2B5EF4-FFF2-40B4-BE49-F238E27FC236}">
                <a16:creationId xmlns:a16="http://schemas.microsoft.com/office/drawing/2014/main" id="{D1DF3E1A-0D77-4E41-8803-2736AC8AEE4D}"/>
              </a:ext>
            </a:extLst>
          </p:cNvPr>
          <p:cNvSpPr txBox="1"/>
          <p:nvPr/>
        </p:nvSpPr>
        <p:spPr>
          <a:xfrm>
            <a:off x="1371346" y="3829911"/>
            <a:ext cx="202016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the title</a:t>
            </a:r>
          </a:p>
          <a:p>
            <a:pPr algn="ctr">
              <a:lnSpc>
                <a:spcPct val="200000"/>
              </a:lnSpc>
            </a:pP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endParaRPr lang="zh-CN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20" name="稻壳儿搜索【幻雨工作室】_15">
            <a:extLst>
              <a:ext uri="{FF2B5EF4-FFF2-40B4-BE49-F238E27FC236}">
                <a16:creationId xmlns:a16="http://schemas.microsoft.com/office/drawing/2014/main" id="{5918ABEE-5E51-4EF3-A2F0-BAC61F71B1D5}"/>
              </a:ext>
            </a:extLst>
          </p:cNvPr>
          <p:cNvSpPr txBox="1"/>
          <p:nvPr/>
        </p:nvSpPr>
        <p:spPr>
          <a:xfrm>
            <a:off x="5148412" y="3829911"/>
            <a:ext cx="202016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the title</a:t>
            </a:r>
          </a:p>
          <a:p>
            <a:pPr algn="ctr">
              <a:lnSpc>
                <a:spcPct val="200000"/>
              </a:lnSpc>
            </a:pP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endParaRPr lang="zh-CN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21" name="稻壳儿搜索【幻雨工作室】_16">
            <a:extLst>
              <a:ext uri="{FF2B5EF4-FFF2-40B4-BE49-F238E27FC236}">
                <a16:creationId xmlns:a16="http://schemas.microsoft.com/office/drawing/2014/main" id="{D1892424-C361-4002-94D5-014B0EA020B6}"/>
              </a:ext>
            </a:extLst>
          </p:cNvPr>
          <p:cNvSpPr txBox="1"/>
          <p:nvPr/>
        </p:nvSpPr>
        <p:spPr>
          <a:xfrm>
            <a:off x="8834082" y="3829911"/>
            <a:ext cx="202016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the title</a:t>
            </a:r>
          </a:p>
          <a:p>
            <a:pPr algn="ctr">
              <a:lnSpc>
                <a:spcPct val="200000"/>
              </a:lnSpc>
            </a:pP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r>
              <a:rPr lang="zh-CN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Click here to add your </a:t>
            </a:r>
            <a:r>
              <a:rPr lang="en-US" altLang="zh-CN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text.Click</a:t>
            </a:r>
            <a:r>
              <a:rPr lang="en-US" altLang="zh-CN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 here to add your text</a:t>
            </a:r>
            <a:endParaRPr lang="zh-CN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8192F05-5A99-4CB2-B85D-84BAF57B6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694" y="2955843"/>
            <a:ext cx="2755145" cy="2755145"/>
          </a:xfrm>
          <a:prstGeom prst="rect">
            <a:avLst/>
          </a:prstGeom>
        </p:spPr>
      </p:pic>
      <p:sp>
        <p:nvSpPr>
          <p:cNvPr id="12" name="稻壳儿搜索【幻雨工作室】_9">
            <a:extLst>
              <a:ext uri="{FF2B5EF4-FFF2-40B4-BE49-F238E27FC236}">
                <a16:creationId xmlns:a16="http://schemas.microsoft.com/office/drawing/2014/main" id="{DC6F5EA1-9B5F-4ADB-938C-91EFCFB662EF}"/>
              </a:ext>
            </a:extLst>
          </p:cNvPr>
          <p:cNvSpPr/>
          <p:nvPr/>
        </p:nvSpPr>
        <p:spPr>
          <a:xfrm>
            <a:off x="1762182" y="2385522"/>
            <a:ext cx="1140640" cy="11406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400" i="1" dirty="0">
                <a:latin typeface="Arial" panose="020B0604020202020204" pitchFamily="34" charset="0"/>
                <a:ea typeface="Avenir Medium Oblique" charset="0"/>
                <a:cs typeface="Arial" panose="020B0604020202020204" pitchFamily="34" charset="0"/>
              </a:rPr>
              <a:t>1</a:t>
            </a:r>
            <a:endParaRPr kumimoji="1" lang="zh-CN" altLang="en-US" sz="4400" i="1" dirty="0">
              <a:latin typeface="Arial" panose="020B0604020202020204" pitchFamily="34" charset="0"/>
              <a:ea typeface="Avenir Medium Oblique" charset="0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3EA082D-3104-4DAC-B80A-A4A6CFFA6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369" y="2955842"/>
            <a:ext cx="2755145" cy="2755145"/>
          </a:xfrm>
          <a:prstGeom prst="rect">
            <a:avLst/>
          </a:prstGeom>
        </p:spPr>
      </p:pic>
      <p:sp>
        <p:nvSpPr>
          <p:cNvPr id="15" name="稻壳儿搜索【幻雨工作室】_11">
            <a:extLst>
              <a:ext uri="{FF2B5EF4-FFF2-40B4-BE49-F238E27FC236}">
                <a16:creationId xmlns:a16="http://schemas.microsoft.com/office/drawing/2014/main" id="{66AD4C12-E02B-45D1-8D2C-5586692F038F}"/>
              </a:ext>
            </a:extLst>
          </p:cNvPr>
          <p:cNvSpPr/>
          <p:nvPr/>
        </p:nvSpPr>
        <p:spPr>
          <a:xfrm>
            <a:off x="5588174" y="2294021"/>
            <a:ext cx="1140640" cy="11406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400" i="1" dirty="0">
                <a:latin typeface="Arial" panose="020B0604020202020204" pitchFamily="34" charset="0"/>
                <a:ea typeface="Avenir Medium Oblique" charset="0"/>
                <a:cs typeface="Arial" panose="020B0604020202020204" pitchFamily="34" charset="0"/>
              </a:rPr>
              <a:t>2</a:t>
            </a:r>
            <a:endParaRPr kumimoji="1" lang="zh-CN" altLang="en-US" sz="4400" i="1" dirty="0">
              <a:latin typeface="Arial" panose="020B0604020202020204" pitchFamily="34" charset="0"/>
              <a:ea typeface="Avenir Medium Oblique" charset="0"/>
              <a:cs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CE940D5-B59E-48F3-955D-884BC19B28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718" y="2955842"/>
            <a:ext cx="2747028" cy="2743599"/>
          </a:xfrm>
          <a:prstGeom prst="rect">
            <a:avLst/>
          </a:prstGeom>
        </p:spPr>
      </p:pic>
      <p:sp>
        <p:nvSpPr>
          <p:cNvPr id="18" name="稻壳儿搜索【幻雨工作室】_13">
            <a:extLst>
              <a:ext uri="{FF2B5EF4-FFF2-40B4-BE49-F238E27FC236}">
                <a16:creationId xmlns:a16="http://schemas.microsoft.com/office/drawing/2014/main" id="{50EF6CC2-BE5E-4C13-8C61-AEB8E6EDC552}"/>
              </a:ext>
            </a:extLst>
          </p:cNvPr>
          <p:cNvSpPr/>
          <p:nvPr/>
        </p:nvSpPr>
        <p:spPr>
          <a:xfrm>
            <a:off x="9279510" y="2294021"/>
            <a:ext cx="1140640" cy="11406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400" i="1" dirty="0">
                <a:latin typeface="Arial" panose="020B0604020202020204" pitchFamily="34" charset="0"/>
                <a:ea typeface="Avenir Medium Oblique" charset="0"/>
                <a:cs typeface="Arial" panose="020B0604020202020204" pitchFamily="34" charset="0"/>
              </a:rPr>
              <a:t>3</a:t>
            </a:r>
            <a:endParaRPr kumimoji="1" lang="zh-CN" altLang="en-US" sz="4400" i="1" dirty="0">
              <a:latin typeface="Arial" panose="020B0604020202020204" pitchFamily="34" charset="0"/>
              <a:ea typeface="Avenir Medium Oblique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96853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自定义 5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95959"/>
      </a:accent1>
      <a:accent2>
        <a:srgbClr val="A6A6A6"/>
      </a:accent2>
      <a:accent3>
        <a:srgbClr val="595959"/>
      </a:accent3>
      <a:accent4>
        <a:srgbClr val="A6A6A6"/>
      </a:accent4>
      <a:accent5>
        <a:srgbClr val="595959"/>
      </a:accent5>
      <a:accent6>
        <a:srgbClr val="A6A6A6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1147</TotalTime>
  <Words>831</Words>
  <Application>Microsoft Office PowerPoint</Application>
  <PresentationFormat>宽屏</PresentationFormat>
  <Paragraphs>134</Paragraphs>
  <Slides>17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等线</vt:lpstr>
      <vt:lpstr>等线 Light</vt:lpstr>
      <vt:lpstr>微软雅黑</vt:lpstr>
      <vt:lpstr>Arial</vt:lpstr>
      <vt:lpstr>Arial Rounded MT Bold</vt:lpstr>
      <vt:lpstr>Century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吴贤</dc:creator>
  <cp:lastModifiedBy>杨 晶晶</cp:lastModifiedBy>
  <cp:revision>48</cp:revision>
  <dcterms:created xsi:type="dcterms:W3CDTF">2018-10-25T06:33:46Z</dcterms:created>
  <dcterms:modified xsi:type="dcterms:W3CDTF">2019-12-27T05:58:24Z</dcterms:modified>
</cp:coreProperties>
</file>

<file path=docProps/thumbnail.jpeg>
</file>